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3"/>
  </p:notesMasterIdLst>
  <p:sldIdLst>
    <p:sldId id="1185" r:id="rId5"/>
    <p:sldId id="314" r:id="rId6"/>
    <p:sldId id="310" r:id="rId7"/>
    <p:sldId id="316" r:id="rId8"/>
    <p:sldId id="325" r:id="rId9"/>
    <p:sldId id="335" r:id="rId10"/>
    <p:sldId id="333" r:id="rId11"/>
    <p:sldId id="324" r:id="rId12"/>
    <p:sldId id="331" r:id="rId13"/>
    <p:sldId id="330" r:id="rId14"/>
    <p:sldId id="334" r:id="rId15"/>
    <p:sldId id="326" r:id="rId16"/>
    <p:sldId id="329" r:id="rId17"/>
    <p:sldId id="323" r:id="rId18"/>
    <p:sldId id="318" r:id="rId19"/>
    <p:sldId id="319" r:id="rId20"/>
    <p:sldId id="257" r:id="rId21"/>
    <p:sldId id="613" r:id="rId22"/>
    <p:sldId id="262" r:id="rId23"/>
    <p:sldId id="1176" r:id="rId24"/>
    <p:sldId id="1177" r:id="rId25"/>
    <p:sldId id="1178" r:id="rId26"/>
    <p:sldId id="1179" r:id="rId27"/>
    <p:sldId id="1180" r:id="rId28"/>
    <p:sldId id="1181" r:id="rId29"/>
    <p:sldId id="1182" r:id="rId30"/>
    <p:sldId id="1183" r:id="rId31"/>
    <p:sldId id="118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ESTA María José, EXD" initials="CMJE" lastIdx="2" clrIdx="0">
    <p:extLst>
      <p:ext uri="{19B8F6BF-5375-455C-9EA6-DF929625EA0E}">
        <p15:presenceInfo xmlns:p15="http://schemas.microsoft.com/office/powerpoint/2012/main" userId="S-1-5-21-2146598497-832928401-1254845835-238282" providerId="AD"/>
      </p:ext>
    </p:extLst>
  </p:cmAuthor>
  <p:cmAuthor id="2" name="VAN LANGEN Vincent, GOV/REG" initials="VLVG" lastIdx="1" clrIdx="1">
    <p:extLst>
      <p:ext uri="{19B8F6BF-5375-455C-9EA6-DF929625EA0E}">
        <p15:presenceInfo xmlns:p15="http://schemas.microsoft.com/office/powerpoint/2012/main" userId="S-1-5-21-2146598497-832928401-1254845835-2540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6D6"/>
    <a:srgbClr val="B2E0E0"/>
    <a:srgbClr val="E0F2EF"/>
    <a:srgbClr val="CCE9E5"/>
    <a:srgbClr val="B3D7EC"/>
    <a:srgbClr val="055F67"/>
    <a:srgbClr val="047A73"/>
    <a:srgbClr val="EBF5E3"/>
    <a:srgbClr val="D7EFFF"/>
    <a:srgbClr val="00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925" autoAdjust="0"/>
  </p:normalViewPr>
  <p:slideViewPr>
    <p:cSldViewPr snapToGrid="0">
      <p:cViewPr varScale="1">
        <p:scale>
          <a:sx n="91" d="100"/>
          <a:sy n="91" d="100"/>
        </p:scale>
        <p:origin x="18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33A1F1-BE06-47D2-8F5B-539EA6B83BA2}" type="doc">
      <dgm:prSet loTypeId="urn:microsoft.com/office/officeart/2005/8/layout/hierarchy3" loCatId="list" qsTypeId="urn:microsoft.com/office/officeart/2005/8/quickstyle/simple3" qsCatId="simple" csTypeId="urn:microsoft.com/office/officeart/2005/8/colors/accent6_1" csCatId="accent6" phldr="1"/>
      <dgm:spPr/>
      <dgm:t>
        <a:bodyPr/>
        <a:lstStyle/>
        <a:p>
          <a:endParaRPr lang="en-GB"/>
        </a:p>
      </dgm:t>
    </dgm:pt>
    <dgm:pt modelId="{CD1933BF-002F-4D56-AE06-B394F28982B1}">
      <dgm:prSet phldrT="[Text]"/>
      <dgm:spPr/>
      <dgm:t>
        <a:bodyPr/>
        <a:lstStyle/>
        <a:p>
          <a:r>
            <a:rPr lang="en-GB" dirty="0"/>
            <a:t>Role clarity and responsibility</a:t>
          </a:r>
        </a:p>
      </dgm:t>
    </dgm:pt>
    <dgm:pt modelId="{1D57B981-11FF-4A1B-A5BC-5C508F452334}" type="parTrans" cxnId="{25943F80-E8AD-46D7-983A-3D7E8060DE6F}">
      <dgm:prSet/>
      <dgm:spPr/>
      <dgm:t>
        <a:bodyPr/>
        <a:lstStyle/>
        <a:p>
          <a:endParaRPr lang="en-GB"/>
        </a:p>
      </dgm:t>
    </dgm:pt>
    <dgm:pt modelId="{D92925CC-3B22-4A24-8585-BFD893D8F00E}" type="sibTrans" cxnId="{25943F80-E8AD-46D7-983A-3D7E8060DE6F}">
      <dgm:prSet/>
      <dgm:spPr/>
      <dgm:t>
        <a:bodyPr/>
        <a:lstStyle/>
        <a:p>
          <a:endParaRPr lang="en-GB"/>
        </a:p>
      </dgm:t>
    </dgm:pt>
    <dgm:pt modelId="{641D8A35-C6C9-46D1-86A3-143733DAC31A}">
      <dgm:prSet phldrT="[Text]"/>
      <dgm:spPr/>
      <dgm:t>
        <a:bodyPr/>
        <a:lstStyle/>
        <a:p>
          <a:r>
            <a:rPr lang="en-GB" dirty="0"/>
            <a:t>Clarity of role and relations in law</a:t>
          </a:r>
        </a:p>
      </dgm:t>
    </dgm:pt>
    <dgm:pt modelId="{9F0B4107-E9D0-4D1C-87ED-512DECC38DED}" type="parTrans" cxnId="{D70C670E-F2D7-4FC6-B609-74E2C29E7BA5}">
      <dgm:prSet/>
      <dgm:spPr/>
      <dgm:t>
        <a:bodyPr/>
        <a:lstStyle/>
        <a:p>
          <a:endParaRPr lang="en-GB"/>
        </a:p>
      </dgm:t>
    </dgm:pt>
    <dgm:pt modelId="{2F39E841-A73A-476F-9897-923ED5423760}" type="sibTrans" cxnId="{D70C670E-F2D7-4FC6-B609-74E2C29E7BA5}">
      <dgm:prSet/>
      <dgm:spPr/>
      <dgm:t>
        <a:bodyPr/>
        <a:lstStyle/>
        <a:p>
          <a:endParaRPr lang="en-GB"/>
        </a:p>
      </dgm:t>
    </dgm:pt>
    <dgm:pt modelId="{2D624D21-3C21-4F2F-B126-AB6E9590862C}">
      <dgm:prSet phldrT="[Text]"/>
      <dgm:spPr/>
      <dgm:t>
        <a:bodyPr/>
        <a:lstStyle/>
        <a:p>
          <a:r>
            <a:rPr lang="en-GB" dirty="0"/>
            <a:t>Transparency and accountability</a:t>
          </a:r>
        </a:p>
      </dgm:t>
    </dgm:pt>
    <dgm:pt modelId="{095BBB21-1336-4F0B-A872-19EE676F3286}" type="parTrans" cxnId="{A433D4A9-930B-445A-A848-B4C7744B0694}">
      <dgm:prSet/>
      <dgm:spPr/>
      <dgm:t>
        <a:bodyPr/>
        <a:lstStyle/>
        <a:p>
          <a:endParaRPr lang="en-GB"/>
        </a:p>
      </dgm:t>
    </dgm:pt>
    <dgm:pt modelId="{D81FF60D-C593-47C9-BDDE-9CD5F7CB7479}" type="sibTrans" cxnId="{A433D4A9-930B-445A-A848-B4C7744B0694}">
      <dgm:prSet/>
      <dgm:spPr/>
      <dgm:t>
        <a:bodyPr/>
        <a:lstStyle/>
        <a:p>
          <a:endParaRPr lang="en-GB"/>
        </a:p>
      </dgm:t>
    </dgm:pt>
    <dgm:pt modelId="{CBFD5D6B-4284-4911-B90A-8D63A6E2F01F}">
      <dgm:prSet phldrT="[Text]"/>
      <dgm:spPr/>
      <dgm:t>
        <a:bodyPr/>
        <a:lstStyle/>
        <a:p>
          <a:r>
            <a:rPr lang="en-GB" dirty="0"/>
            <a:t>Performance reporting</a:t>
          </a:r>
        </a:p>
      </dgm:t>
    </dgm:pt>
    <dgm:pt modelId="{9908BBBB-A7FD-4F7A-8E96-F4AF2A82C708}" type="parTrans" cxnId="{6EC6F62C-7A06-4CAE-B6E8-52601EBF2484}">
      <dgm:prSet/>
      <dgm:spPr/>
      <dgm:t>
        <a:bodyPr/>
        <a:lstStyle/>
        <a:p>
          <a:endParaRPr lang="en-GB"/>
        </a:p>
      </dgm:t>
    </dgm:pt>
    <dgm:pt modelId="{9832DE29-3986-472D-A233-F917E7313FE4}" type="sibTrans" cxnId="{6EC6F62C-7A06-4CAE-B6E8-52601EBF2484}">
      <dgm:prSet/>
      <dgm:spPr/>
      <dgm:t>
        <a:bodyPr/>
        <a:lstStyle/>
        <a:p>
          <a:endParaRPr lang="en-GB"/>
        </a:p>
      </dgm:t>
    </dgm:pt>
    <dgm:pt modelId="{29F58992-A9D2-4766-BFB2-6F0E5C5F9D5D}">
      <dgm:prSet phldrT="[Text]"/>
      <dgm:spPr/>
      <dgm:t>
        <a:bodyPr/>
        <a:lstStyle/>
        <a:p>
          <a:r>
            <a:rPr lang="en-GB" dirty="0"/>
            <a:t>Transparent engagement</a:t>
          </a:r>
        </a:p>
      </dgm:t>
    </dgm:pt>
    <dgm:pt modelId="{CC4D22AA-6EC6-411E-BA0C-E233F0880B8F}" type="parTrans" cxnId="{420F299D-99F2-4DEB-B828-1C39A2120884}">
      <dgm:prSet/>
      <dgm:spPr/>
      <dgm:t>
        <a:bodyPr/>
        <a:lstStyle/>
        <a:p>
          <a:endParaRPr lang="en-GB"/>
        </a:p>
      </dgm:t>
    </dgm:pt>
    <dgm:pt modelId="{FCB5A3B8-7C73-429D-9D80-9A04586ED7DB}" type="sibTrans" cxnId="{420F299D-99F2-4DEB-B828-1C39A2120884}">
      <dgm:prSet/>
      <dgm:spPr/>
      <dgm:t>
        <a:bodyPr/>
        <a:lstStyle/>
        <a:p>
          <a:endParaRPr lang="en-GB"/>
        </a:p>
      </dgm:t>
    </dgm:pt>
    <dgm:pt modelId="{C94A187E-9DD0-4D65-B8BF-921652A64DCC}">
      <dgm:prSet phldrT="[Text]"/>
      <dgm:spPr/>
      <dgm:t>
        <a:bodyPr/>
        <a:lstStyle/>
        <a:p>
          <a:r>
            <a:rPr lang="en-GB" dirty="0"/>
            <a:t>Financial independence</a:t>
          </a:r>
        </a:p>
      </dgm:t>
    </dgm:pt>
    <dgm:pt modelId="{493E56A3-FF3F-4558-8795-AC0159922BD5}" type="parTrans" cxnId="{08113C14-174C-4A2D-B0FF-5726B6DF3918}">
      <dgm:prSet/>
      <dgm:spPr/>
      <dgm:t>
        <a:bodyPr/>
        <a:lstStyle/>
        <a:p>
          <a:endParaRPr lang="en-GB"/>
        </a:p>
      </dgm:t>
    </dgm:pt>
    <dgm:pt modelId="{CFFDB98D-7A6B-4924-9AF2-0620BC4F0966}" type="sibTrans" cxnId="{08113C14-174C-4A2D-B0FF-5726B6DF3918}">
      <dgm:prSet/>
      <dgm:spPr/>
      <dgm:t>
        <a:bodyPr/>
        <a:lstStyle/>
        <a:p>
          <a:endParaRPr lang="en-GB"/>
        </a:p>
      </dgm:t>
    </dgm:pt>
    <dgm:pt modelId="{40E8277A-E981-481F-8582-BF4F3F8166EE}">
      <dgm:prSet phldrT="[Text]"/>
      <dgm:spPr/>
      <dgm:t>
        <a:bodyPr/>
        <a:lstStyle/>
        <a:p>
          <a:r>
            <a:rPr lang="en-GB" dirty="0"/>
            <a:t>Funding source</a:t>
          </a:r>
        </a:p>
      </dgm:t>
    </dgm:pt>
    <dgm:pt modelId="{4AADF86F-D459-43B3-B7D5-ABE0EEB9A34D}" type="parTrans" cxnId="{5BCBCFAB-BDEC-4B2A-9A62-297760ED1775}">
      <dgm:prSet/>
      <dgm:spPr/>
      <dgm:t>
        <a:bodyPr/>
        <a:lstStyle/>
        <a:p>
          <a:endParaRPr lang="en-GB"/>
        </a:p>
      </dgm:t>
    </dgm:pt>
    <dgm:pt modelId="{2AFD3AAC-D800-4045-9C33-4D50958CF581}" type="sibTrans" cxnId="{5BCBCFAB-BDEC-4B2A-9A62-297760ED1775}">
      <dgm:prSet/>
      <dgm:spPr/>
      <dgm:t>
        <a:bodyPr/>
        <a:lstStyle/>
        <a:p>
          <a:endParaRPr lang="en-GB"/>
        </a:p>
      </dgm:t>
    </dgm:pt>
    <dgm:pt modelId="{13746DDE-BBFE-42C9-A0D6-C338F3620415}">
      <dgm:prSet phldrT="[Text]"/>
      <dgm:spPr/>
      <dgm:t>
        <a:bodyPr/>
        <a:lstStyle/>
        <a:p>
          <a:r>
            <a:rPr lang="en-GB" dirty="0"/>
            <a:t>Leadership </a:t>
          </a:r>
        </a:p>
      </dgm:t>
    </dgm:pt>
    <dgm:pt modelId="{022A1C47-3164-404B-9DEB-0FE9250A2488}" type="parTrans" cxnId="{02D1DE62-91CF-4033-96E4-D84865406BE5}">
      <dgm:prSet/>
      <dgm:spPr/>
      <dgm:t>
        <a:bodyPr/>
        <a:lstStyle/>
        <a:p>
          <a:endParaRPr lang="en-GB"/>
        </a:p>
      </dgm:t>
    </dgm:pt>
    <dgm:pt modelId="{6CA912CD-035B-44AA-93F3-1301BD67999D}" type="sibTrans" cxnId="{02D1DE62-91CF-4033-96E4-D84865406BE5}">
      <dgm:prSet/>
      <dgm:spPr/>
      <dgm:t>
        <a:bodyPr/>
        <a:lstStyle/>
        <a:p>
          <a:endParaRPr lang="en-GB"/>
        </a:p>
      </dgm:t>
    </dgm:pt>
    <dgm:pt modelId="{B72ADF05-8736-4782-A5AF-4CFA6F12A7A6}">
      <dgm:prSet phldrT="[Text]"/>
      <dgm:spPr/>
      <dgm:t>
        <a:bodyPr/>
        <a:lstStyle/>
        <a:p>
          <a:r>
            <a:rPr lang="en-GB" dirty="0"/>
            <a:t>Staff behaviour</a:t>
          </a:r>
        </a:p>
      </dgm:t>
    </dgm:pt>
    <dgm:pt modelId="{781CE1D3-E7D5-4EE9-922D-E8E449A95680}" type="parTrans" cxnId="{6117B327-214C-4221-90BA-1DC129606CF6}">
      <dgm:prSet/>
      <dgm:spPr/>
      <dgm:t>
        <a:bodyPr/>
        <a:lstStyle/>
        <a:p>
          <a:endParaRPr lang="en-GB"/>
        </a:p>
      </dgm:t>
    </dgm:pt>
    <dgm:pt modelId="{3A183567-B987-4C66-A0F5-F534DF93C6D3}" type="sibTrans" cxnId="{6117B327-214C-4221-90BA-1DC129606CF6}">
      <dgm:prSet/>
      <dgm:spPr/>
      <dgm:t>
        <a:bodyPr/>
        <a:lstStyle/>
        <a:p>
          <a:endParaRPr lang="en-GB"/>
        </a:p>
      </dgm:t>
    </dgm:pt>
    <dgm:pt modelId="{77DE3082-1F9C-4DCA-8E79-50E693144E4E}">
      <dgm:prSet phldrT="[Text]"/>
      <dgm:spPr/>
      <dgm:t>
        <a:bodyPr/>
        <a:lstStyle/>
        <a:p>
          <a:r>
            <a:rPr lang="en-GB" dirty="0"/>
            <a:t>Nomination</a:t>
          </a:r>
        </a:p>
      </dgm:t>
    </dgm:pt>
    <dgm:pt modelId="{A3D4EFA7-03CE-4EBB-966D-D469064F1F1C}" type="parTrans" cxnId="{185F57F9-9A25-466F-91D4-B0BB8069F843}">
      <dgm:prSet/>
      <dgm:spPr/>
      <dgm:t>
        <a:bodyPr/>
        <a:lstStyle/>
        <a:p>
          <a:endParaRPr lang="en-GB"/>
        </a:p>
      </dgm:t>
    </dgm:pt>
    <dgm:pt modelId="{6FA2D5F6-04B8-4C77-8908-793B102FD8C8}" type="sibTrans" cxnId="{185F57F9-9A25-466F-91D4-B0BB8069F843}">
      <dgm:prSet/>
      <dgm:spPr/>
      <dgm:t>
        <a:bodyPr/>
        <a:lstStyle/>
        <a:p>
          <a:endParaRPr lang="en-GB"/>
        </a:p>
      </dgm:t>
    </dgm:pt>
    <dgm:pt modelId="{649A0E72-3D87-4EF8-9950-348E6FAF5F3F}">
      <dgm:prSet phldrT="[Text]"/>
      <dgm:spPr/>
      <dgm:t>
        <a:bodyPr/>
        <a:lstStyle/>
        <a:p>
          <a:r>
            <a:rPr lang="en-GB" dirty="0"/>
            <a:t>Strategic foresight function</a:t>
          </a:r>
        </a:p>
      </dgm:t>
    </dgm:pt>
    <dgm:pt modelId="{26CAC580-AC63-4329-AE2D-ED4BE8878167}" type="parTrans" cxnId="{1CDFD2F8-B269-44DB-A206-ECCD2094D28B}">
      <dgm:prSet/>
      <dgm:spPr/>
      <dgm:t>
        <a:bodyPr/>
        <a:lstStyle/>
        <a:p>
          <a:endParaRPr lang="en-GB"/>
        </a:p>
      </dgm:t>
    </dgm:pt>
    <dgm:pt modelId="{7C7FA2EF-7C64-420C-BF24-43C3479551DE}" type="sibTrans" cxnId="{1CDFD2F8-B269-44DB-A206-ECCD2094D28B}">
      <dgm:prSet/>
      <dgm:spPr/>
      <dgm:t>
        <a:bodyPr/>
        <a:lstStyle/>
        <a:p>
          <a:endParaRPr lang="en-GB"/>
        </a:p>
      </dgm:t>
    </dgm:pt>
    <dgm:pt modelId="{79108232-45F1-43B6-8993-4AB990A4B78F}">
      <dgm:prSet phldrT="[Text]"/>
      <dgm:spPr/>
      <dgm:t>
        <a:bodyPr/>
        <a:lstStyle/>
        <a:p>
          <a:r>
            <a:rPr lang="en-GB" dirty="0"/>
            <a:t>Outreach to government entities</a:t>
          </a:r>
        </a:p>
      </dgm:t>
    </dgm:pt>
    <dgm:pt modelId="{96CB6BD1-4B95-4602-B394-C8B0FAB2B652}" type="parTrans" cxnId="{3C0A2865-ED1F-449C-A0AB-0E2F9EA3CFD6}">
      <dgm:prSet/>
      <dgm:spPr/>
      <dgm:t>
        <a:bodyPr/>
        <a:lstStyle/>
        <a:p>
          <a:endParaRPr lang="en-GB"/>
        </a:p>
      </dgm:t>
    </dgm:pt>
    <dgm:pt modelId="{B80C775D-7312-465E-BF32-3BA41962C666}" type="sibTrans" cxnId="{3C0A2865-ED1F-449C-A0AB-0E2F9EA3CFD6}">
      <dgm:prSet/>
      <dgm:spPr/>
      <dgm:t>
        <a:bodyPr/>
        <a:lstStyle/>
        <a:p>
          <a:endParaRPr lang="en-GB"/>
        </a:p>
      </dgm:t>
    </dgm:pt>
    <dgm:pt modelId="{298D1F45-721D-494E-95F4-681D66C3E442}">
      <dgm:prSet phldrT="[Text]"/>
      <dgm:spPr/>
      <dgm:t>
        <a:bodyPr/>
        <a:lstStyle/>
        <a:p>
          <a:r>
            <a:rPr lang="en-GB" dirty="0"/>
            <a:t>Feedback and appeals</a:t>
          </a:r>
        </a:p>
      </dgm:t>
    </dgm:pt>
    <dgm:pt modelId="{1D07C3EA-2FA6-447E-833D-430364C19F32}" type="parTrans" cxnId="{7DF6B414-ABB4-48F8-9A69-CB4819739C46}">
      <dgm:prSet/>
      <dgm:spPr/>
      <dgm:t>
        <a:bodyPr/>
        <a:lstStyle/>
        <a:p>
          <a:endParaRPr lang="en-GB"/>
        </a:p>
      </dgm:t>
    </dgm:pt>
    <dgm:pt modelId="{F332062F-B144-4247-80D7-F2F6844232A5}" type="sibTrans" cxnId="{7DF6B414-ABB4-48F8-9A69-CB4819739C46}">
      <dgm:prSet/>
      <dgm:spPr/>
      <dgm:t>
        <a:bodyPr/>
        <a:lstStyle/>
        <a:p>
          <a:endParaRPr lang="en-GB"/>
        </a:p>
      </dgm:t>
    </dgm:pt>
    <dgm:pt modelId="{03EB8F41-B577-4586-9A90-F904AA3BF2EA}">
      <dgm:prSet phldrT="[Text]"/>
      <dgm:spPr/>
      <dgm:t>
        <a:bodyPr/>
        <a:lstStyle/>
        <a:p>
          <a:r>
            <a:rPr lang="en-GB" dirty="0"/>
            <a:t>Ethics code</a:t>
          </a:r>
        </a:p>
      </dgm:t>
    </dgm:pt>
    <dgm:pt modelId="{263607E2-928F-4B73-9907-E9E7EC0EF4F2}" type="parTrans" cxnId="{E4F34604-38EA-48B8-94F5-2074B608E01C}">
      <dgm:prSet/>
      <dgm:spPr/>
      <dgm:t>
        <a:bodyPr/>
        <a:lstStyle/>
        <a:p>
          <a:endParaRPr lang="en-GB"/>
        </a:p>
      </dgm:t>
    </dgm:pt>
    <dgm:pt modelId="{8E9933A4-B98A-4E4E-9A6E-C9767875A332}" type="sibTrans" cxnId="{E4F34604-38EA-48B8-94F5-2074B608E01C}">
      <dgm:prSet/>
      <dgm:spPr/>
      <dgm:t>
        <a:bodyPr/>
        <a:lstStyle/>
        <a:p>
          <a:endParaRPr lang="en-GB"/>
        </a:p>
      </dgm:t>
    </dgm:pt>
    <dgm:pt modelId="{2BA606FB-CA46-4C05-9771-31FB1F7A2DBC}">
      <dgm:prSet phldrT="[Text]"/>
      <dgm:spPr/>
      <dgm:t>
        <a:bodyPr/>
        <a:lstStyle/>
        <a:p>
          <a:r>
            <a:rPr lang="en-GB" dirty="0"/>
            <a:t>Multiyear budget</a:t>
          </a:r>
        </a:p>
      </dgm:t>
    </dgm:pt>
    <dgm:pt modelId="{C9E3DCAF-F436-4777-AF0E-8DEFE11F52CE}" type="parTrans" cxnId="{A47051DA-B9A5-414B-9AA4-400814B5CCD0}">
      <dgm:prSet/>
      <dgm:spPr/>
      <dgm:t>
        <a:bodyPr/>
        <a:lstStyle/>
        <a:p>
          <a:endParaRPr lang="en-GB"/>
        </a:p>
      </dgm:t>
    </dgm:pt>
    <dgm:pt modelId="{1E6EE1A8-33A7-46E2-9D6C-3578B3FF0519}" type="sibTrans" cxnId="{A47051DA-B9A5-414B-9AA4-400814B5CCD0}">
      <dgm:prSet/>
      <dgm:spPr/>
      <dgm:t>
        <a:bodyPr/>
        <a:lstStyle/>
        <a:p>
          <a:endParaRPr lang="en-GB"/>
        </a:p>
      </dgm:t>
    </dgm:pt>
    <dgm:pt modelId="{32C36989-36B2-408C-9983-BB13E5368AF3}">
      <dgm:prSet phldrT="[Text]"/>
      <dgm:spPr/>
      <dgm:t>
        <a:bodyPr/>
        <a:lstStyle/>
        <a:p>
          <a:r>
            <a:rPr lang="en-GB" dirty="0"/>
            <a:t>Autonomous management</a:t>
          </a:r>
        </a:p>
      </dgm:t>
    </dgm:pt>
    <dgm:pt modelId="{E9A4DCA8-B695-4F4B-94CB-B8D22C6109D9}" type="parTrans" cxnId="{93771972-9388-47D4-A5F3-BE7F975094A3}">
      <dgm:prSet/>
      <dgm:spPr/>
      <dgm:t>
        <a:bodyPr/>
        <a:lstStyle/>
        <a:p>
          <a:endParaRPr lang="en-GB"/>
        </a:p>
      </dgm:t>
    </dgm:pt>
    <dgm:pt modelId="{B082FE09-B43F-411E-A779-834D68AE06FD}" type="sibTrans" cxnId="{93771972-9388-47D4-A5F3-BE7F975094A3}">
      <dgm:prSet/>
      <dgm:spPr/>
      <dgm:t>
        <a:bodyPr/>
        <a:lstStyle/>
        <a:p>
          <a:endParaRPr lang="en-GB"/>
        </a:p>
      </dgm:t>
    </dgm:pt>
    <dgm:pt modelId="{291500CD-5877-446B-9DDC-3875D280A957}">
      <dgm:prSet phldrT="[Text]"/>
      <dgm:spPr/>
      <dgm:t>
        <a:bodyPr/>
        <a:lstStyle/>
        <a:p>
          <a:r>
            <a:rPr lang="en-GB" dirty="0"/>
            <a:t>Ext. and int. audit</a:t>
          </a:r>
        </a:p>
      </dgm:t>
    </dgm:pt>
    <dgm:pt modelId="{DF1F57E2-8AD2-4381-B61A-7425F817F5ED}" type="parTrans" cxnId="{29C1F439-E32F-4777-B052-342454E929EB}">
      <dgm:prSet/>
      <dgm:spPr/>
      <dgm:t>
        <a:bodyPr/>
        <a:lstStyle/>
        <a:p>
          <a:endParaRPr lang="en-GB"/>
        </a:p>
      </dgm:t>
    </dgm:pt>
    <dgm:pt modelId="{43EBB906-707F-4B14-9AF3-B67E60BB555F}" type="sibTrans" cxnId="{29C1F439-E32F-4777-B052-342454E929EB}">
      <dgm:prSet/>
      <dgm:spPr/>
      <dgm:t>
        <a:bodyPr/>
        <a:lstStyle/>
        <a:p>
          <a:endParaRPr lang="en-GB"/>
        </a:p>
      </dgm:t>
    </dgm:pt>
    <dgm:pt modelId="{DCF3CC28-50F6-46D7-BA60-799D8D2958BF}">
      <dgm:prSet phldrT="[Text]"/>
      <dgm:spPr/>
      <dgm:t>
        <a:bodyPr/>
        <a:lstStyle/>
        <a:p>
          <a:r>
            <a:rPr lang="en-GB" dirty="0"/>
            <a:t>Identification of needs</a:t>
          </a:r>
        </a:p>
      </dgm:t>
    </dgm:pt>
    <dgm:pt modelId="{01FE21C1-A205-4EEE-A331-10463EC32266}" type="parTrans" cxnId="{2D8929B4-2004-4F32-A399-82B65CD29716}">
      <dgm:prSet/>
      <dgm:spPr/>
      <dgm:t>
        <a:bodyPr/>
        <a:lstStyle/>
        <a:p>
          <a:endParaRPr lang="en-GB"/>
        </a:p>
      </dgm:t>
    </dgm:pt>
    <dgm:pt modelId="{5A11CFF9-C3A6-44F9-BB1A-1AD5F62D5A69}" type="sibTrans" cxnId="{2D8929B4-2004-4F32-A399-82B65CD29716}">
      <dgm:prSet/>
      <dgm:spPr/>
      <dgm:t>
        <a:bodyPr/>
        <a:lstStyle/>
        <a:p>
          <a:endParaRPr lang="en-GB"/>
        </a:p>
      </dgm:t>
    </dgm:pt>
    <dgm:pt modelId="{111333C6-2E93-4AEF-9B0F-7A1EED47DD2B}">
      <dgm:prSet phldrT="[Text]"/>
      <dgm:spPr/>
      <dgm:t>
        <a:bodyPr/>
        <a:lstStyle/>
        <a:p>
          <a:r>
            <a:rPr lang="en-GB" dirty="0"/>
            <a:t>Appointment</a:t>
          </a:r>
        </a:p>
      </dgm:t>
    </dgm:pt>
    <dgm:pt modelId="{863EECBE-4EFF-44D0-B55F-C30F5B787C03}" type="parTrans" cxnId="{C0BEBCE6-263C-404C-B45D-8718972436CA}">
      <dgm:prSet/>
      <dgm:spPr/>
      <dgm:t>
        <a:bodyPr/>
        <a:lstStyle/>
        <a:p>
          <a:endParaRPr lang="en-GB"/>
        </a:p>
      </dgm:t>
    </dgm:pt>
    <dgm:pt modelId="{15A58633-48DB-40E5-9EA6-73C2293F4FFC}" type="sibTrans" cxnId="{C0BEBCE6-263C-404C-B45D-8718972436CA}">
      <dgm:prSet/>
      <dgm:spPr/>
      <dgm:t>
        <a:bodyPr/>
        <a:lstStyle/>
        <a:p>
          <a:endParaRPr lang="en-GB"/>
        </a:p>
      </dgm:t>
    </dgm:pt>
    <dgm:pt modelId="{F01211AF-1017-460F-9214-51B9AD0B5C02}">
      <dgm:prSet phldrT="[Text]"/>
      <dgm:spPr/>
      <dgm:t>
        <a:bodyPr/>
        <a:lstStyle/>
        <a:p>
          <a:r>
            <a:rPr lang="en-GB" dirty="0"/>
            <a:t>Mandates</a:t>
          </a:r>
        </a:p>
      </dgm:t>
    </dgm:pt>
    <dgm:pt modelId="{D3C00FA1-AE90-4FD1-A06F-BAC6D64D035C}" type="parTrans" cxnId="{30CF32CF-E786-4488-98C7-555E97EA641D}">
      <dgm:prSet/>
      <dgm:spPr/>
      <dgm:t>
        <a:bodyPr/>
        <a:lstStyle/>
        <a:p>
          <a:endParaRPr lang="en-GB"/>
        </a:p>
      </dgm:t>
    </dgm:pt>
    <dgm:pt modelId="{3F0B6ADB-A6BC-4470-82AB-7D7CE5CB403C}" type="sibTrans" cxnId="{30CF32CF-E786-4488-98C7-555E97EA641D}">
      <dgm:prSet/>
      <dgm:spPr/>
      <dgm:t>
        <a:bodyPr/>
        <a:lstStyle/>
        <a:p>
          <a:endParaRPr lang="en-GB"/>
        </a:p>
      </dgm:t>
    </dgm:pt>
    <dgm:pt modelId="{933C7148-6705-406D-9360-DFFF7FB8B7C8}">
      <dgm:prSet phldrT="[Text]"/>
      <dgm:spPr/>
      <dgm:t>
        <a:bodyPr/>
        <a:lstStyle/>
        <a:p>
          <a:r>
            <a:rPr lang="en-GB" dirty="0"/>
            <a:t>Conflict of interest</a:t>
          </a:r>
        </a:p>
      </dgm:t>
    </dgm:pt>
    <dgm:pt modelId="{90C28722-19F5-4837-8110-B1F7B322EF18}" type="parTrans" cxnId="{746FF59C-94F2-4E33-9092-F2FE4D5D4D95}">
      <dgm:prSet/>
      <dgm:spPr/>
      <dgm:t>
        <a:bodyPr/>
        <a:lstStyle/>
        <a:p>
          <a:endParaRPr lang="en-GB"/>
        </a:p>
      </dgm:t>
    </dgm:pt>
    <dgm:pt modelId="{A29AE1E1-D290-4262-A761-53397831C415}" type="sibTrans" cxnId="{746FF59C-94F2-4E33-9092-F2FE4D5D4D95}">
      <dgm:prSet/>
      <dgm:spPr/>
      <dgm:t>
        <a:bodyPr/>
        <a:lstStyle/>
        <a:p>
          <a:endParaRPr lang="en-GB"/>
        </a:p>
      </dgm:t>
    </dgm:pt>
    <dgm:pt modelId="{318B79E9-5D41-4480-A7A5-6EB9B1E6C63B}">
      <dgm:prSet phldrT="[Text]"/>
      <dgm:spPr/>
      <dgm:t>
        <a:bodyPr/>
        <a:lstStyle/>
        <a:p>
          <a:r>
            <a:rPr lang="en-GB" dirty="0"/>
            <a:t>Exiting process</a:t>
          </a:r>
        </a:p>
      </dgm:t>
    </dgm:pt>
    <dgm:pt modelId="{20F04E4E-310F-46FC-87E2-C9396550C53E}" type="parTrans" cxnId="{02E0E4FA-FFB2-4236-AA7E-A3422AA58594}">
      <dgm:prSet/>
      <dgm:spPr/>
      <dgm:t>
        <a:bodyPr/>
        <a:lstStyle/>
        <a:p>
          <a:endParaRPr lang="en-GB"/>
        </a:p>
      </dgm:t>
    </dgm:pt>
    <dgm:pt modelId="{058125D7-AC0E-476E-840D-15DCD2B262BD}" type="sibTrans" cxnId="{02E0E4FA-FFB2-4236-AA7E-A3422AA58594}">
      <dgm:prSet/>
      <dgm:spPr/>
      <dgm:t>
        <a:bodyPr/>
        <a:lstStyle/>
        <a:p>
          <a:endParaRPr lang="en-GB"/>
        </a:p>
      </dgm:t>
    </dgm:pt>
    <dgm:pt modelId="{E90E2542-D9E5-48B8-8793-E8E796A138B4}">
      <dgm:prSet phldrT="[Text]"/>
      <dgm:spPr/>
      <dgm:t>
        <a:bodyPr/>
        <a:lstStyle/>
        <a:p>
          <a:r>
            <a:rPr lang="en-GB" dirty="0"/>
            <a:t>Recruitment</a:t>
          </a:r>
        </a:p>
      </dgm:t>
    </dgm:pt>
    <dgm:pt modelId="{19CB8C2B-5699-4708-9AE4-9310F194BE79}" type="parTrans" cxnId="{A2B484AE-F13A-4EEA-8680-8AFACB1149EB}">
      <dgm:prSet/>
      <dgm:spPr/>
      <dgm:t>
        <a:bodyPr/>
        <a:lstStyle/>
        <a:p>
          <a:endParaRPr lang="en-GB"/>
        </a:p>
      </dgm:t>
    </dgm:pt>
    <dgm:pt modelId="{61BFB09C-E2D0-44EC-B853-7B5E3634EB6E}" type="sibTrans" cxnId="{A2B484AE-F13A-4EEA-8680-8AFACB1149EB}">
      <dgm:prSet/>
      <dgm:spPr/>
      <dgm:t>
        <a:bodyPr/>
        <a:lstStyle/>
        <a:p>
          <a:endParaRPr lang="en-GB"/>
        </a:p>
      </dgm:t>
    </dgm:pt>
    <dgm:pt modelId="{29FEAA82-0D6A-4522-84E1-E145601AB6D8}">
      <dgm:prSet phldrT="[Text]"/>
      <dgm:spPr/>
      <dgm:t>
        <a:bodyPr/>
        <a:lstStyle/>
        <a:p>
          <a:r>
            <a:rPr lang="en-GB" dirty="0"/>
            <a:t>Incentives</a:t>
          </a:r>
        </a:p>
      </dgm:t>
    </dgm:pt>
    <dgm:pt modelId="{F2443202-3930-41C9-BEC7-7F3255F14C41}" type="parTrans" cxnId="{DF1D8B4E-D8D9-404C-83F8-F10F7F77FE81}">
      <dgm:prSet/>
      <dgm:spPr/>
      <dgm:t>
        <a:bodyPr/>
        <a:lstStyle/>
        <a:p>
          <a:endParaRPr lang="en-GB"/>
        </a:p>
      </dgm:t>
    </dgm:pt>
    <dgm:pt modelId="{E7C70973-5CBD-4C5F-A4D8-8C2A919A3DBC}" type="sibTrans" cxnId="{DF1D8B4E-D8D9-404C-83F8-F10F7F77FE81}">
      <dgm:prSet/>
      <dgm:spPr/>
      <dgm:t>
        <a:bodyPr/>
        <a:lstStyle/>
        <a:p>
          <a:endParaRPr lang="en-GB"/>
        </a:p>
      </dgm:t>
    </dgm:pt>
    <dgm:pt modelId="{01B3A461-2FFC-4CAA-B91D-1713BA993D37}">
      <dgm:prSet phldrT="[Text]"/>
      <dgm:spPr/>
      <dgm:t>
        <a:bodyPr/>
        <a:lstStyle/>
        <a:p>
          <a:r>
            <a:rPr lang="en-GB" dirty="0"/>
            <a:t>Salary scales</a:t>
          </a:r>
        </a:p>
      </dgm:t>
    </dgm:pt>
    <dgm:pt modelId="{119CDAA7-974E-4360-B923-578B1EED1EE9}" type="parTrans" cxnId="{A965A13C-8BA6-4270-B35C-1FE398929EC3}">
      <dgm:prSet/>
      <dgm:spPr/>
      <dgm:t>
        <a:bodyPr/>
        <a:lstStyle/>
        <a:p>
          <a:endParaRPr lang="en-GB"/>
        </a:p>
      </dgm:t>
    </dgm:pt>
    <dgm:pt modelId="{FB9C76BD-6F8C-48D0-A561-72B87F812FF5}" type="sibTrans" cxnId="{A965A13C-8BA6-4270-B35C-1FE398929EC3}">
      <dgm:prSet/>
      <dgm:spPr/>
      <dgm:t>
        <a:bodyPr/>
        <a:lstStyle/>
        <a:p>
          <a:endParaRPr lang="en-GB"/>
        </a:p>
      </dgm:t>
    </dgm:pt>
    <dgm:pt modelId="{C0E0F097-DFF9-4463-9545-94C87D9F7E1F}">
      <dgm:prSet phldrT="[Text]"/>
      <dgm:spPr/>
      <dgm:t>
        <a:bodyPr/>
        <a:lstStyle/>
        <a:p>
          <a:r>
            <a:rPr lang="en-GB" dirty="0"/>
            <a:t>Employment restrictions</a:t>
          </a:r>
        </a:p>
      </dgm:t>
    </dgm:pt>
    <dgm:pt modelId="{73A26426-E78B-4266-A91D-4ADF93D07C10}" type="parTrans" cxnId="{30A8CC29-0FA1-4DD3-BEFB-E0547B3FF276}">
      <dgm:prSet/>
      <dgm:spPr/>
      <dgm:t>
        <a:bodyPr/>
        <a:lstStyle/>
        <a:p>
          <a:endParaRPr lang="en-GB"/>
        </a:p>
      </dgm:t>
    </dgm:pt>
    <dgm:pt modelId="{5D14E08F-756C-41C9-9FAE-79D055F325DB}" type="sibTrans" cxnId="{30A8CC29-0FA1-4DD3-BEFB-E0547B3FF276}">
      <dgm:prSet/>
      <dgm:spPr/>
      <dgm:t>
        <a:bodyPr/>
        <a:lstStyle/>
        <a:p>
          <a:endParaRPr lang="en-GB"/>
        </a:p>
      </dgm:t>
    </dgm:pt>
    <dgm:pt modelId="{72F2C0DF-C26C-4CE0-AA6B-2400FF03BF61}" type="pres">
      <dgm:prSet presAssocID="{E133A1F1-BE06-47D2-8F5B-539EA6B83BA2}" presName="diagram" presStyleCnt="0">
        <dgm:presLayoutVars>
          <dgm:chPref val="1"/>
          <dgm:dir/>
          <dgm:animOne val="branch"/>
          <dgm:animLvl val="lvl"/>
          <dgm:resizeHandles/>
        </dgm:presLayoutVars>
      </dgm:prSet>
      <dgm:spPr/>
    </dgm:pt>
    <dgm:pt modelId="{59C31666-657F-4084-8E11-57C940C6C556}" type="pres">
      <dgm:prSet presAssocID="{CD1933BF-002F-4D56-AE06-B394F28982B1}" presName="root" presStyleCnt="0"/>
      <dgm:spPr/>
    </dgm:pt>
    <dgm:pt modelId="{A14C3DF0-1216-4F4F-89E2-22FF1D787847}" type="pres">
      <dgm:prSet presAssocID="{CD1933BF-002F-4D56-AE06-B394F28982B1}" presName="rootComposite" presStyleCnt="0"/>
      <dgm:spPr/>
    </dgm:pt>
    <dgm:pt modelId="{9438F6B0-E277-4E6E-B4BE-42E1D36D7C9D}" type="pres">
      <dgm:prSet presAssocID="{CD1933BF-002F-4D56-AE06-B394F28982B1}" presName="rootText" presStyleLbl="node1" presStyleIdx="0" presStyleCnt="5"/>
      <dgm:spPr/>
    </dgm:pt>
    <dgm:pt modelId="{5D7FCB91-A944-4239-984D-C47E491BB366}" type="pres">
      <dgm:prSet presAssocID="{CD1933BF-002F-4D56-AE06-B394F28982B1}" presName="rootConnector" presStyleLbl="node1" presStyleIdx="0" presStyleCnt="5"/>
      <dgm:spPr/>
    </dgm:pt>
    <dgm:pt modelId="{BC59C148-32D5-4FA8-B386-0E225E950F2B}" type="pres">
      <dgm:prSet presAssocID="{CD1933BF-002F-4D56-AE06-B394F28982B1}" presName="childShape" presStyleCnt="0"/>
      <dgm:spPr/>
    </dgm:pt>
    <dgm:pt modelId="{61D38261-5138-4C99-AA7C-1DD91B9EFFF3}" type="pres">
      <dgm:prSet presAssocID="{9F0B4107-E9D0-4D1C-87ED-512DECC38DED}" presName="Name13" presStyleLbl="parChTrans1D2" presStyleIdx="0" presStyleCnt="21"/>
      <dgm:spPr/>
    </dgm:pt>
    <dgm:pt modelId="{9C7789D4-FA04-4FA9-8CC6-7139F2BAE815}" type="pres">
      <dgm:prSet presAssocID="{641D8A35-C6C9-46D1-86A3-143733DAC31A}" presName="childText" presStyleLbl="bgAcc1" presStyleIdx="0" presStyleCnt="21">
        <dgm:presLayoutVars>
          <dgm:bulletEnabled val="1"/>
        </dgm:presLayoutVars>
      </dgm:prSet>
      <dgm:spPr/>
    </dgm:pt>
    <dgm:pt modelId="{69BE1747-1BA8-4097-9677-E3A4E2521AEA}" type="pres">
      <dgm:prSet presAssocID="{96CB6BD1-4B95-4602-B394-C8B0FAB2B652}" presName="Name13" presStyleLbl="parChTrans1D2" presStyleIdx="1" presStyleCnt="21"/>
      <dgm:spPr/>
    </dgm:pt>
    <dgm:pt modelId="{6EC1F954-2409-411A-9ED6-7F3BF86D5423}" type="pres">
      <dgm:prSet presAssocID="{79108232-45F1-43B6-8993-4AB990A4B78F}" presName="childText" presStyleLbl="bgAcc1" presStyleIdx="1" presStyleCnt="21">
        <dgm:presLayoutVars>
          <dgm:bulletEnabled val="1"/>
        </dgm:presLayoutVars>
      </dgm:prSet>
      <dgm:spPr/>
    </dgm:pt>
    <dgm:pt modelId="{A157C4D0-D965-4E4D-925A-03514A73A899}" type="pres">
      <dgm:prSet presAssocID="{26CAC580-AC63-4329-AE2D-ED4BE8878167}" presName="Name13" presStyleLbl="parChTrans1D2" presStyleIdx="2" presStyleCnt="21"/>
      <dgm:spPr/>
    </dgm:pt>
    <dgm:pt modelId="{97C91BEE-BBC6-46FC-92FC-A32DC995EDE1}" type="pres">
      <dgm:prSet presAssocID="{649A0E72-3D87-4EF8-9950-348E6FAF5F3F}" presName="childText" presStyleLbl="bgAcc1" presStyleIdx="2" presStyleCnt="21">
        <dgm:presLayoutVars>
          <dgm:bulletEnabled val="1"/>
        </dgm:presLayoutVars>
      </dgm:prSet>
      <dgm:spPr/>
    </dgm:pt>
    <dgm:pt modelId="{12D28AF9-E1BC-4FB3-B274-D1ADF50CA96C}" type="pres">
      <dgm:prSet presAssocID="{2D624D21-3C21-4F2F-B126-AB6E9590862C}" presName="root" presStyleCnt="0"/>
      <dgm:spPr/>
    </dgm:pt>
    <dgm:pt modelId="{CDE286DD-AE87-4526-8872-D17B635908FE}" type="pres">
      <dgm:prSet presAssocID="{2D624D21-3C21-4F2F-B126-AB6E9590862C}" presName="rootComposite" presStyleCnt="0"/>
      <dgm:spPr/>
    </dgm:pt>
    <dgm:pt modelId="{D9E8C80C-F31A-4DD3-80BA-CE1B4CE5C8F5}" type="pres">
      <dgm:prSet presAssocID="{2D624D21-3C21-4F2F-B126-AB6E9590862C}" presName="rootText" presStyleLbl="node1" presStyleIdx="1" presStyleCnt="5"/>
      <dgm:spPr/>
    </dgm:pt>
    <dgm:pt modelId="{BF421137-7BE8-4EB0-BEE5-7B831555D34D}" type="pres">
      <dgm:prSet presAssocID="{2D624D21-3C21-4F2F-B126-AB6E9590862C}" presName="rootConnector" presStyleLbl="node1" presStyleIdx="1" presStyleCnt="5"/>
      <dgm:spPr/>
    </dgm:pt>
    <dgm:pt modelId="{82D7B1A4-DAA1-4427-BDE7-D5D485A54E16}" type="pres">
      <dgm:prSet presAssocID="{2D624D21-3C21-4F2F-B126-AB6E9590862C}" presName="childShape" presStyleCnt="0"/>
      <dgm:spPr/>
    </dgm:pt>
    <dgm:pt modelId="{B2955C81-675F-4AED-9F93-1B15828B2F0F}" type="pres">
      <dgm:prSet presAssocID="{9908BBBB-A7FD-4F7A-8E96-F4AF2A82C708}" presName="Name13" presStyleLbl="parChTrans1D2" presStyleIdx="3" presStyleCnt="21"/>
      <dgm:spPr/>
    </dgm:pt>
    <dgm:pt modelId="{3CABD118-F370-4874-9419-914E73BFBC72}" type="pres">
      <dgm:prSet presAssocID="{CBFD5D6B-4284-4911-B90A-8D63A6E2F01F}" presName="childText" presStyleLbl="bgAcc1" presStyleIdx="3" presStyleCnt="21">
        <dgm:presLayoutVars>
          <dgm:bulletEnabled val="1"/>
        </dgm:presLayoutVars>
      </dgm:prSet>
      <dgm:spPr/>
    </dgm:pt>
    <dgm:pt modelId="{F1E485A5-E21E-4582-9F21-8078095CA766}" type="pres">
      <dgm:prSet presAssocID="{CC4D22AA-6EC6-411E-BA0C-E233F0880B8F}" presName="Name13" presStyleLbl="parChTrans1D2" presStyleIdx="4" presStyleCnt="21"/>
      <dgm:spPr/>
    </dgm:pt>
    <dgm:pt modelId="{D14EBF96-D130-4975-A8CB-3ABF1FC90320}" type="pres">
      <dgm:prSet presAssocID="{29F58992-A9D2-4766-BFB2-6F0E5C5F9D5D}" presName="childText" presStyleLbl="bgAcc1" presStyleIdx="4" presStyleCnt="21">
        <dgm:presLayoutVars>
          <dgm:bulletEnabled val="1"/>
        </dgm:presLayoutVars>
      </dgm:prSet>
      <dgm:spPr/>
    </dgm:pt>
    <dgm:pt modelId="{82CFF162-DE7F-4CA6-BB73-CDA92A950DA7}" type="pres">
      <dgm:prSet presAssocID="{1D07C3EA-2FA6-447E-833D-430364C19F32}" presName="Name13" presStyleLbl="parChTrans1D2" presStyleIdx="5" presStyleCnt="21"/>
      <dgm:spPr/>
    </dgm:pt>
    <dgm:pt modelId="{F22C88F8-C553-4C51-A174-B57C5B664A60}" type="pres">
      <dgm:prSet presAssocID="{298D1F45-721D-494E-95F4-681D66C3E442}" presName="childText" presStyleLbl="bgAcc1" presStyleIdx="5" presStyleCnt="21">
        <dgm:presLayoutVars>
          <dgm:bulletEnabled val="1"/>
        </dgm:presLayoutVars>
      </dgm:prSet>
      <dgm:spPr/>
    </dgm:pt>
    <dgm:pt modelId="{C9FC387D-2ADF-443A-A764-DB03C5A09348}" type="pres">
      <dgm:prSet presAssocID="{263607E2-928F-4B73-9907-E9E7EC0EF4F2}" presName="Name13" presStyleLbl="parChTrans1D2" presStyleIdx="6" presStyleCnt="21"/>
      <dgm:spPr/>
    </dgm:pt>
    <dgm:pt modelId="{A00C713E-E120-482C-9284-09B483DC1997}" type="pres">
      <dgm:prSet presAssocID="{03EB8F41-B577-4586-9A90-F904AA3BF2EA}" presName="childText" presStyleLbl="bgAcc1" presStyleIdx="6" presStyleCnt="21">
        <dgm:presLayoutVars>
          <dgm:bulletEnabled val="1"/>
        </dgm:presLayoutVars>
      </dgm:prSet>
      <dgm:spPr/>
    </dgm:pt>
    <dgm:pt modelId="{1B62B6B0-40F0-4604-BEAE-3D19CB19568C}" type="pres">
      <dgm:prSet presAssocID="{C94A187E-9DD0-4D65-B8BF-921652A64DCC}" presName="root" presStyleCnt="0"/>
      <dgm:spPr/>
    </dgm:pt>
    <dgm:pt modelId="{961348C6-1B36-4B90-B5A9-1E648F4957BD}" type="pres">
      <dgm:prSet presAssocID="{C94A187E-9DD0-4D65-B8BF-921652A64DCC}" presName="rootComposite" presStyleCnt="0"/>
      <dgm:spPr/>
    </dgm:pt>
    <dgm:pt modelId="{5E568E90-EFB3-4060-B0C9-9165348D26CF}" type="pres">
      <dgm:prSet presAssocID="{C94A187E-9DD0-4D65-B8BF-921652A64DCC}" presName="rootText" presStyleLbl="node1" presStyleIdx="2" presStyleCnt="5"/>
      <dgm:spPr/>
    </dgm:pt>
    <dgm:pt modelId="{82FACC13-EEF5-4808-8A7B-24AAC7BAD94F}" type="pres">
      <dgm:prSet presAssocID="{C94A187E-9DD0-4D65-B8BF-921652A64DCC}" presName="rootConnector" presStyleLbl="node1" presStyleIdx="2" presStyleCnt="5"/>
      <dgm:spPr/>
    </dgm:pt>
    <dgm:pt modelId="{FD080C8D-7DB5-43F3-B86D-C64E12AFB78C}" type="pres">
      <dgm:prSet presAssocID="{C94A187E-9DD0-4D65-B8BF-921652A64DCC}" presName="childShape" presStyleCnt="0"/>
      <dgm:spPr/>
    </dgm:pt>
    <dgm:pt modelId="{C8B2BE6E-4083-4EEA-9983-40AB054097AA}" type="pres">
      <dgm:prSet presAssocID="{4AADF86F-D459-43B3-B7D5-ABE0EEB9A34D}" presName="Name13" presStyleLbl="parChTrans1D2" presStyleIdx="7" presStyleCnt="21"/>
      <dgm:spPr/>
    </dgm:pt>
    <dgm:pt modelId="{4660B94C-6D7B-4923-AC83-375FE8F65551}" type="pres">
      <dgm:prSet presAssocID="{40E8277A-E981-481F-8582-BF4F3F8166EE}" presName="childText" presStyleLbl="bgAcc1" presStyleIdx="7" presStyleCnt="21">
        <dgm:presLayoutVars>
          <dgm:bulletEnabled val="1"/>
        </dgm:presLayoutVars>
      </dgm:prSet>
      <dgm:spPr/>
    </dgm:pt>
    <dgm:pt modelId="{96902487-6866-46F9-8AF1-5B746A437F22}" type="pres">
      <dgm:prSet presAssocID="{01FE21C1-A205-4EEE-A331-10463EC32266}" presName="Name13" presStyleLbl="parChTrans1D2" presStyleIdx="8" presStyleCnt="21"/>
      <dgm:spPr/>
    </dgm:pt>
    <dgm:pt modelId="{31B404FC-6241-45F8-8066-99FEBE83B47B}" type="pres">
      <dgm:prSet presAssocID="{DCF3CC28-50F6-46D7-BA60-799D8D2958BF}" presName="childText" presStyleLbl="bgAcc1" presStyleIdx="8" presStyleCnt="21">
        <dgm:presLayoutVars>
          <dgm:bulletEnabled val="1"/>
        </dgm:presLayoutVars>
      </dgm:prSet>
      <dgm:spPr/>
    </dgm:pt>
    <dgm:pt modelId="{C9B4F6AE-7435-481E-8C18-1DC2564428D7}" type="pres">
      <dgm:prSet presAssocID="{C9E3DCAF-F436-4777-AF0E-8DEFE11F52CE}" presName="Name13" presStyleLbl="parChTrans1D2" presStyleIdx="9" presStyleCnt="21"/>
      <dgm:spPr/>
    </dgm:pt>
    <dgm:pt modelId="{875E3D7D-78C4-4568-A7BC-196E6FC0A0FA}" type="pres">
      <dgm:prSet presAssocID="{2BA606FB-CA46-4C05-9771-31FB1F7A2DBC}" presName="childText" presStyleLbl="bgAcc1" presStyleIdx="9" presStyleCnt="21">
        <dgm:presLayoutVars>
          <dgm:bulletEnabled val="1"/>
        </dgm:presLayoutVars>
      </dgm:prSet>
      <dgm:spPr/>
    </dgm:pt>
    <dgm:pt modelId="{666340B1-237C-412D-912F-8C3F59CA96F9}" type="pres">
      <dgm:prSet presAssocID="{E9A4DCA8-B695-4F4B-94CB-B8D22C6109D9}" presName="Name13" presStyleLbl="parChTrans1D2" presStyleIdx="10" presStyleCnt="21"/>
      <dgm:spPr/>
    </dgm:pt>
    <dgm:pt modelId="{48057D43-6D17-4B1E-8B68-E52004557B84}" type="pres">
      <dgm:prSet presAssocID="{32C36989-36B2-408C-9983-BB13E5368AF3}" presName="childText" presStyleLbl="bgAcc1" presStyleIdx="10" presStyleCnt="21">
        <dgm:presLayoutVars>
          <dgm:bulletEnabled val="1"/>
        </dgm:presLayoutVars>
      </dgm:prSet>
      <dgm:spPr/>
    </dgm:pt>
    <dgm:pt modelId="{212CB9B3-1B54-4725-AA1C-D207DDF51503}" type="pres">
      <dgm:prSet presAssocID="{DF1F57E2-8AD2-4381-B61A-7425F817F5ED}" presName="Name13" presStyleLbl="parChTrans1D2" presStyleIdx="11" presStyleCnt="21"/>
      <dgm:spPr/>
    </dgm:pt>
    <dgm:pt modelId="{4AE3900E-E90F-4BBE-9F02-FB1E7C37CD35}" type="pres">
      <dgm:prSet presAssocID="{291500CD-5877-446B-9DDC-3875D280A957}" presName="childText" presStyleLbl="bgAcc1" presStyleIdx="11" presStyleCnt="21">
        <dgm:presLayoutVars>
          <dgm:bulletEnabled val="1"/>
        </dgm:presLayoutVars>
      </dgm:prSet>
      <dgm:spPr/>
    </dgm:pt>
    <dgm:pt modelId="{87837B84-D1AE-469C-8B36-4774880A1497}" type="pres">
      <dgm:prSet presAssocID="{13746DDE-BBFE-42C9-A0D6-C338F3620415}" presName="root" presStyleCnt="0"/>
      <dgm:spPr/>
    </dgm:pt>
    <dgm:pt modelId="{EF3598B1-6F15-4A44-9606-84ED04F38BC5}" type="pres">
      <dgm:prSet presAssocID="{13746DDE-BBFE-42C9-A0D6-C338F3620415}" presName="rootComposite" presStyleCnt="0"/>
      <dgm:spPr/>
    </dgm:pt>
    <dgm:pt modelId="{E71BE892-7FAA-4A67-BD25-857D206A1B76}" type="pres">
      <dgm:prSet presAssocID="{13746DDE-BBFE-42C9-A0D6-C338F3620415}" presName="rootText" presStyleLbl="node1" presStyleIdx="3" presStyleCnt="5"/>
      <dgm:spPr/>
    </dgm:pt>
    <dgm:pt modelId="{772C7433-4A2C-4708-898D-1C9E8177B98E}" type="pres">
      <dgm:prSet presAssocID="{13746DDE-BBFE-42C9-A0D6-C338F3620415}" presName="rootConnector" presStyleLbl="node1" presStyleIdx="3" presStyleCnt="5"/>
      <dgm:spPr/>
    </dgm:pt>
    <dgm:pt modelId="{DD1E76AA-7C08-43A6-AE2E-F8BA7EFC0F65}" type="pres">
      <dgm:prSet presAssocID="{13746DDE-BBFE-42C9-A0D6-C338F3620415}" presName="childShape" presStyleCnt="0"/>
      <dgm:spPr/>
    </dgm:pt>
    <dgm:pt modelId="{A31B27B0-72FA-43DF-A5EB-2AD7F49BAAF6}" type="pres">
      <dgm:prSet presAssocID="{A3D4EFA7-03CE-4EBB-966D-D469064F1F1C}" presName="Name13" presStyleLbl="parChTrans1D2" presStyleIdx="12" presStyleCnt="21"/>
      <dgm:spPr/>
    </dgm:pt>
    <dgm:pt modelId="{E9361708-42B0-4029-B5BE-0AF64B9764E0}" type="pres">
      <dgm:prSet presAssocID="{77DE3082-1F9C-4DCA-8E79-50E693144E4E}" presName="childText" presStyleLbl="bgAcc1" presStyleIdx="12" presStyleCnt="21">
        <dgm:presLayoutVars>
          <dgm:bulletEnabled val="1"/>
        </dgm:presLayoutVars>
      </dgm:prSet>
      <dgm:spPr/>
    </dgm:pt>
    <dgm:pt modelId="{ED9FD182-1F2C-4C54-966F-B58CA76CAC39}" type="pres">
      <dgm:prSet presAssocID="{863EECBE-4EFF-44D0-B55F-C30F5B787C03}" presName="Name13" presStyleLbl="parChTrans1D2" presStyleIdx="13" presStyleCnt="21"/>
      <dgm:spPr/>
    </dgm:pt>
    <dgm:pt modelId="{FEE8434E-BEAC-45AA-8113-00FC1E3115CC}" type="pres">
      <dgm:prSet presAssocID="{111333C6-2E93-4AEF-9B0F-7A1EED47DD2B}" presName="childText" presStyleLbl="bgAcc1" presStyleIdx="13" presStyleCnt="21">
        <dgm:presLayoutVars>
          <dgm:bulletEnabled val="1"/>
        </dgm:presLayoutVars>
      </dgm:prSet>
      <dgm:spPr/>
    </dgm:pt>
    <dgm:pt modelId="{74905217-DC10-42B8-9275-2BD33048362E}" type="pres">
      <dgm:prSet presAssocID="{D3C00FA1-AE90-4FD1-A06F-BAC6D64D035C}" presName="Name13" presStyleLbl="parChTrans1D2" presStyleIdx="14" presStyleCnt="21"/>
      <dgm:spPr/>
    </dgm:pt>
    <dgm:pt modelId="{15C9938D-9F07-4D1B-8CF9-4674259199C6}" type="pres">
      <dgm:prSet presAssocID="{F01211AF-1017-460F-9214-51B9AD0B5C02}" presName="childText" presStyleLbl="bgAcc1" presStyleIdx="14" presStyleCnt="21">
        <dgm:presLayoutVars>
          <dgm:bulletEnabled val="1"/>
        </dgm:presLayoutVars>
      </dgm:prSet>
      <dgm:spPr/>
    </dgm:pt>
    <dgm:pt modelId="{7411BD1F-10EA-4D1F-96B6-EB966459A6A2}" type="pres">
      <dgm:prSet presAssocID="{90C28722-19F5-4837-8110-B1F7B322EF18}" presName="Name13" presStyleLbl="parChTrans1D2" presStyleIdx="15" presStyleCnt="21"/>
      <dgm:spPr/>
    </dgm:pt>
    <dgm:pt modelId="{C6914910-09E3-4985-BE7C-B642B8190513}" type="pres">
      <dgm:prSet presAssocID="{933C7148-6705-406D-9360-DFFF7FB8B7C8}" presName="childText" presStyleLbl="bgAcc1" presStyleIdx="15" presStyleCnt="21">
        <dgm:presLayoutVars>
          <dgm:bulletEnabled val="1"/>
        </dgm:presLayoutVars>
      </dgm:prSet>
      <dgm:spPr/>
    </dgm:pt>
    <dgm:pt modelId="{3F0D9454-8389-43CC-9B57-053F0CF15DF8}" type="pres">
      <dgm:prSet presAssocID="{20F04E4E-310F-46FC-87E2-C9396550C53E}" presName="Name13" presStyleLbl="parChTrans1D2" presStyleIdx="16" presStyleCnt="21"/>
      <dgm:spPr/>
    </dgm:pt>
    <dgm:pt modelId="{F56CDB98-817D-4C5B-91DC-D98AA81F1397}" type="pres">
      <dgm:prSet presAssocID="{318B79E9-5D41-4480-A7A5-6EB9B1E6C63B}" presName="childText" presStyleLbl="bgAcc1" presStyleIdx="16" presStyleCnt="21">
        <dgm:presLayoutVars>
          <dgm:bulletEnabled val="1"/>
        </dgm:presLayoutVars>
      </dgm:prSet>
      <dgm:spPr/>
    </dgm:pt>
    <dgm:pt modelId="{86FF9C1F-665E-4380-A546-7D175A5696C4}" type="pres">
      <dgm:prSet presAssocID="{B72ADF05-8736-4782-A5AF-4CFA6F12A7A6}" presName="root" presStyleCnt="0"/>
      <dgm:spPr/>
    </dgm:pt>
    <dgm:pt modelId="{2CB0C7DD-DF2E-4764-9D9B-519F241ACB66}" type="pres">
      <dgm:prSet presAssocID="{B72ADF05-8736-4782-A5AF-4CFA6F12A7A6}" presName="rootComposite" presStyleCnt="0"/>
      <dgm:spPr/>
    </dgm:pt>
    <dgm:pt modelId="{CB3FF829-2B84-46AF-8250-7EB3909E73DE}" type="pres">
      <dgm:prSet presAssocID="{B72ADF05-8736-4782-A5AF-4CFA6F12A7A6}" presName="rootText" presStyleLbl="node1" presStyleIdx="4" presStyleCnt="5"/>
      <dgm:spPr/>
    </dgm:pt>
    <dgm:pt modelId="{98DECAD3-A37B-49C9-BDDB-6FBCE84D12EC}" type="pres">
      <dgm:prSet presAssocID="{B72ADF05-8736-4782-A5AF-4CFA6F12A7A6}" presName="rootConnector" presStyleLbl="node1" presStyleIdx="4" presStyleCnt="5"/>
      <dgm:spPr/>
    </dgm:pt>
    <dgm:pt modelId="{DAA65766-5A01-41F7-9B51-1F598F135BC5}" type="pres">
      <dgm:prSet presAssocID="{B72ADF05-8736-4782-A5AF-4CFA6F12A7A6}" presName="childShape" presStyleCnt="0"/>
      <dgm:spPr/>
    </dgm:pt>
    <dgm:pt modelId="{290C0716-C556-40E3-999B-0ED6ABDDBC63}" type="pres">
      <dgm:prSet presAssocID="{19CB8C2B-5699-4708-9AE4-9310F194BE79}" presName="Name13" presStyleLbl="parChTrans1D2" presStyleIdx="17" presStyleCnt="21"/>
      <dgm:spPr/>
    </dgm:pt>
    <dgm:pt modelId="{623AE82C-01F2-48A5-92F9-3432F8226F04}" type="pres">
      <dgm:prSet presAssocID="{E90E2542-D9E5-48B8-8793-E8E796A138B4}" presName="childText" presStyleLbl="bgAcc1" presStyleIdx="17" presStyleCnt="21">
        <dgm:presLayoutVars>
          <dgm:bulletEnabled val="1"/>
        </dgm:presLayoutVars>
      </dgm:prSet>
      <dgm:spPr/>
    </dgm:pt>
    <dgm:pt modelId="{FEE5CD8E-65E6-44F5-B83F-CA5390D0AD1A}" type="pres">
      <dgm:prSet presAssocID="{F2443202-3930-41C9-BEC7-7F3255F14C41}" presName="Name13" presStyleLbl="parChTrans1D2" presStyleIdx="18" presStyleCnt="21"/>
      <dgm:spPr/>
    </dgm:pt>
    <dgm:pt modelId="{C1E3F91A-A3F8-413F-B894-2573EA3E3695}" type="pres">
      <dgm:prSet presAssocID="{29FEAA82-0D6A-4522-84E1-E145601AB6D8}" presName="childText" presStyleLbl="bgAcc1" presStyleIdx="18" presStyleCnt="21">
        <dgm:presLayoutVars>
          <dgm:bulletEnabled val="1"/>
        </dgm:presLayoutVars>
      </dgm:prSet>
      <dgm:spPr/>
    </dgm:pt>
    <dgm:pt modelId="{3D6554D7-3D3F-434D-BC9E-CC91FCEDD4DF}" type="pres">
      <dgm:prSet presAssocID="{119CDAA7-974E-4360-B923-578B1EED1EE9}" presName="Name13" presStyleLbl="parChTrans1D2" presStyleIdx="19" presStyleCnt="21"/>
      <dgm:spPr/>
    </dgm:pt>
    <dgm:pt modelId="{CC8E4CEA-5997-4CEF-9422-AE64A5F0828D}" type="pres">
      <dgm:prSet presAssocID="{01B3A461-2FFC-4CAA-B91D-1713BA993D37}" presName="childText" presStyleLbl="bgAcc1" presStyleIdx="19" presStyleCnt="21">
        <dgm:presLayoutVars>
          <dgm:bulletEnabled val="1"/>
        </dgm:presLayoutVars>
      </dgm:prSet>
      <dgm:spPr/>
    </dgm:pt>
    <dgm:pt modelId="{2DC37C80-F4BF-4564-AACD-570EE492C2B3}" type="pres">
      <dgm:prSet presAssocID="{73A26426-E78B-4266-A91D-4ADF93D07C10}" presName="Name13" presStyleLbl="parChTrans1D2" presStyleIdx="20" presStyleCnt="21"/>
      <dgm:spPr/>
    </dgm:pt>
    <dgm:pt modelId="{C6C8B0DB-D2B3-464E-84D5-CBEA50293F02}" type="pres">
      <dgm:prSet presAssocID="{C0E0F097-DFF9-4463-9545-94C87D9F7E1F}" presName="childText" presStyleLbl="bgAcc1" presStyleIdx="20" presStyleCnt="21">
        <dgm:presLayoutVars>
          <dgm:bulletEnabled val="1"/>
        </dgm:presLayoutVars>
      </dgm:prSet>
      <dgm:spPr/>
    </dgm:pt>
  </dgm:ptLst>
  <dgm:cxnLst>
    <dgm:cxn modelId="{F8275602-0D2E-47B7-9326-1CBB01F5BF4C}" type="presOf" srcId="{C0E0F097-DFF9-4463-9545-94C87D9F7E1F}" destId="{C6C8B0DB-D2B3-464E-84D5-CBEA50293F02}" srcOrd="0" destOrd="0" presId="urn:microsoft.com/office/officeart/2005/8/layout/hierarchy3"/>
    <dgm:cxn modelId="{E4F34604-38EA-48B8-94F5-2074B608E01C}" srcId="{2D624D21-3C21-4F2F-B126-AB6E9590862C}" destId="{03EB8F41-B577-4586-9A90-F904AA3BF2EA}" srcOrd="3" destOrd="0" parTransId="{263607E2-928F-4B73-9907-E9E7EC0EF4F2}" sibTransId="{8E9933A4-B98A-4E4E-9A6E-C9767875A332}"/>
    <dgm:cxn modelId="{31E3D90C-B33F-4E38-BF15-95BB9E74716A}" type="presOf" srcId="{298D1F45-721D-494E-95F4-681D66C3E442}" destId="{F22C88F8-C553-4C51-A174-B57C5B664A60}" srcOrd="0" destOrd="0" presId="urn:microsoft.com/office/officeart/2005/8/layout/hierarchy3"/>
    <dgm:cxn modelId="{D70C670E-F2D7-4FC6-B609-74E2C29E7BA5}" srcId="{CD1933BF-002F-4D56-AE06-B394F28982B1}" destId="{641D8A35-C6C9-46D1-86A3-143733DAC31A}" srcOrd="0" destOrd="0" parTransId="{9F0B4107-E9D0-4D1C-87ED-512DECC38DED}" sibTransId="{2F39E841-A73A-476F-9897-923ED5423760}"/>
    <dgm:cxn modelId="{147A710E-A7C6-4D6F-91D0-2A96E64F4207}" type="presOf" srcId="{DF1F57E2-8AD2-4381-B61A-7425F817F5ED}" destId="{212CB9B3-1B54-4725-AA1C-D207DDF51503}" srcOrd="0" destOrd="0" presId="urn:microsoft.com/office/officeart/2005/8/layout/hierarchy3"/>
    <dgm:cxn modelId="{97049012-D661-4830-84C1-9DDA8AB11350}" type="presOf" srcId="{863EECBE-4EFF-44D0-B55F-C30F5B787C03}" destId="{ED9FD182-1F2C-4C54-966F-B58CA76CAC39}" srcOrd="0" destOrd="0" presId="urn:microsoft.com/office/officeart/2005/8/layout/hierarchy3"/>
    <dgm:cxn modelId="{08113C14-174C-4A2D-B0FF-5726B6DF3918}" srcId="{E133A1F1-BE06-47D2-8F5B-539EA6B83BA2}" destId="{C94A187E-9DD0-4D65-B8BF-921652A64DCC}" srcOrd="2" destOrd="0" parTransId="{493E56A3-FF3F-4558-8795-AC0159922BD5}" sibTransId="{CFFDB98D-7A6B-4924-9AF2-0620BC4F0966}"/>
    <dgm:cxn modelId="{7DF6B414-ABB4-48F8-9A69-CB4819739C46}" srcId="{2D624D21-3C21-4F2F-B126-AB6E9590862C}" destId="{298D1F45-721D-494E-95F4-681D66C3E442}" srcOrd="2" destOrd="0" parTransId="{1D07C3EA-2FA6-447E-833D-430364C19F32}" sibTransId="{F332062F-B144-4247-80D7-F2F6844232A5}"/>
    <dgm:cxn modelId="{EF1A4916-FA63-44DC-AF93-1C5F3E81BA11}" type="presOf" srcId="{C9E3DCAF-F436-4777-AF0E-8DEFE11F52CE}" destId="{C9B4F6AE-7435-481E-8C18-1DC2564428D7}" srcOrd="0" destOrd="0" presId="urn:microsoft.com/office/officeart/2005/8/layout/hierarchy3"/>
    <dgm:cxn modelId="{5B406617-A4CC-4B4E-8E24-56E18DA2F9C5}" type="presOf" srcId="{A3D4EFA7-03CE-4EBB-966D-D469064F1F1C}" destId="{A31B27B0-72FA-43DF-A5EB-2AD7F49BAAF6}" srcOrd="0" destOrd="0" presId="urn:microsoft.com/office/officeart/2005/8/layout/hierarchy3"/>
    <dgm:cxn modelId="{952A7819-7BA8-4C6F-8650-E9D012895A07}" type="presOf" srcId="{20F04E4E-310F-46FC-87E2-C9396550C53E}" destId="{3F0D9454-8389-43CC-9B57-053F0CF15DF8}" srcOrd="0" destOrd="0" presId="urn:microsoft.com/office/officeart/2005/8/layout/hierarchy3"/>
    <dgm:cxn modelId="{795D7F1F-2E5F-4DDE-BD81-258CA353DBF5}" type="presOf" srcId="{13746DDE-BBFE-42C9-A0D6-C338F3620415}" destId="{772C7433-4A2C-4708-898D-1C9E8177B98E}" srcOrd="1" destOrd="0" presId="urn:microsoft.com/office/officeart/2005/8/layout/hierarchy3"/>
    <dgm:cxn modelId="{E2C53C25-7F42-4B58-80E0-89673B88E6FA}" type="presOf" srcId="{263607E2-928F-4B73-9907-E9E7EC0EF4F2}" destId="{C9FC387D-2ADF-443A-A764-DB03C5A09348}" srcOrd="0" destOrd="0" presId="urn:microsoft.com/office/officeart/2005/8/layout/hierarchy3"/>
    <dgm:cxn modelId="{6117B327-214C-4221-90BA-1DC129606CF6}" srcId="{E133A1F1-BE06-47D2-8F5B-539EA6B83BA2}" destId="{B72ADF05-8736-4782-A5AF-4CFA6F12A7A6}" srcOrd="4" destOrd="0" parTransId="{781CE1D3-E7D5-4EE9-922D-E8E449A95680}" sibTransId="{3A183567-B987-4C66-A0F5-F534DF93C6D3}"/>
    <dgm:cxn modelId="{849CAA28-2294-4FD8-B4EF-0CB2FD3CCD46}" type="presOf" srcId="{B72ADF05-8736-4782-A5AF-4CFA6F12A7A6}" destId="{98DECAD3-A37B-49C9-BDDB-6FBCE84D12EC}" srcOrd="1" destOrd="0" presId="urn:microsoft.com/office/officeart/2005/8/layout/hierarchy3"/>
    <dgm:cxn modelId="{30A8CC29-0FA1-4DD3-BEFB-E0547B3FF276}" srcId="{B72ADF05-8736-4782-A5AF-4CFA6F12A7A6}" destId="{C0E0F097-DFF9-4463-9545-94C87D9F7E1F}" srcOrd="3" destOrd="0" parTransId="{73A26426-E78B-4266-A91D-4ADF93D07C10}" sibTransId="{5D14E08F-756C-41C9-9FAE-79D055F325DB}"/>
    <dgm:cxn modelId="{E523972C-43DF-466D-A621-BADA5A5522A5}" type="presOf" srcId="{119CDAA7-974E-4360-B923-578B1EED1EE9}" destId="{3D6554D7-3D3F-434D-BC9E-CC91FCEDD4DF}" srcOrd="0" destOrd="0" presId="urn:microsoft.com/office/officeart/2005/8/layout/hierarchy3"/>
    <dgm:cxn modelId="{6EC6F62C-7A06-4CAE-B6E8-52601EBF2484}" srcId="{2D624D21-3C21-4F2F-B126-AB6E9590862C}" destId="{CBFD5D6B-4284-4911-B90A-8D63A6E2F01F}" srcOrd="0" destOrd="0" parTransId="{9908BBBB-A7FD-4F7A-8E96-F4AF2A82C708}" sibTransId="{9832DE29-3986-472D-A233-F917E7313FE4}"/>
    <dgm:cxn modelId="{495CFC2F-A03D-4631-A872-E5119549459A}" type="presOf" srcId="{96CB6BD1-4B95-4602-B394-C8B0FAB2B652}" destId="{69BE1747-1BA8-4097-9677-E3A4E2521AEA}" srcOrd="0" destOrd="0" presId="urn:microsoft.com/office/officeart/2005/8/layout/hierarchy3"/>
    <dgm:cxn modelId="{A3715D32-2F84-4FDD-914D-5105432A9E0A}" type="presOf" srcId="{E90E2542-D9E5-48B8-8793-E8E796A138B4}" destId="{623AE82C-01F2-48A5-92F9-3432F8226F04}" srcOrd="0" destOrd="0" presId="urn:microsoft.com/office/officeart/2005/8/layout/hierarchy3"/>
    <dgm:cxn modelId="{483EAD33-CF0C-451D-8385-98AC221CF6D4}" type="presOf" srcId="{C94A187E-9DD0-4D65-B8BF-921652A64DCC}" destId="{5E568E90-EFB3-4060-B0C9-9165348D26CF}" srcOrd="0" destOrd="0" presId="urn:microsoft.com/office/officeart/2005/8/layout/hierarchy3"/>
    <dgm:cxn modelId="{1E5D6838-7B08-4D2B-BF67-089F8E87D9D9}" type="presOf" srcId="{4AADF86F-D459-43B3-B7D5-ABE0EEB9A34D}" destId="{C8B2BE6E-4083-4EEA-9983-40AB054097AA}" srcOrd="0" destOrd="0" presId="urn:microsoft.com/office/officeart/2005/8/layout/hierarchy3"/>
    <dgm:cxn modelId="{81B1AC38-8359-46E9-8AF1-0C2D03CDA13F}" type="presOf" srcId="{9F0B4107-E9D0-4D1C-87ED-512DECC38DED}" destId="{61D38261-5138-4C99-AA7C-1DD91B9EFFF3}" srcOrd="0" destOrd="0" presId="urn:microsoft.com/office/officeart/2005/8/layout/hierarchy3"/>
    <dgm:cxn modelId="{29C1F439-E32F-4777-B052-342454E929EB}" srcId="{C94A187E-9DD0-4D65-B8BF-921652A64DCC}" destId="{291500CD-5877-446B-9DDC-3875D280A957}" srcOrd="4" destOrd="0" parTransId="{DF1F57E2-8AD2-4381-B61A-7425F817F5ED}" sibTransId="{43EBB906-707F-4B14-9AF3-B67E60BB555F}"/>
    <dgm:cxn modelId="{A965A13C-8BA6-4270-B35C-1FE398929EC3}" srcId="{B72ADF05-8736-4782-A5AF-4CFA6F12A7A6}" destId="{01B3A461-2FFC-4CAA-B91D-1713BA993D37}" srcOrd="2" destOrd="0" parTransId="{119CDAA7-974E-4360-B923-578B1EED1EE9}" sibTransId="{FB9C76BD-6F8C-48D0-A561-72B87F812FF5}"/>
    <dgm:cxn modelId="{06250C3E-9796-4CF3-B555-241471DEE575}" type="presOf" srcId="{79108232-45F1-43B6-8993-4AB990A4B78F}" destId="{6EC1F954-2409-411A-9ED6-7F3BF86D5423}" srcOrd="0" destOrd="0" presId="urn:microsoft.com/office/officeart/2005/8/layout/hierarchy3"/>
    <dgm:cxn modelId="{4BA94E3F-FBD2-4139-9F04-FACDC3F2B6AE}" type="presOf" srcId="{E9A4DCA8-B695-4F4B-94CB-B8D22C6109D9}" destId="{666340B1-237C-412D-912F-8C3F59CA96F9}" srcOrd="0" destOrd="0" presId="urn:microsoft.com/office/officeart/2005/8/layout/hierarchy3"/>
    <dgm:cxn modelId="{E3190A44-E4DE-49D0-BDA9-D01893FB8EC8}" type="presOf" srcId="{19CB8C2B-5699-4708-9AE4-9310F194BE79}" destId="{290C0716-C556-40E3-999B-0ED6ABDDBC63}" srcOrd="0" destOrd="0" presId="urn:microsoft.com/office/officeart/2005/8/layout/hierarchy3"/>
    <dgm:cxn modelId="{84FF3F44-1AFE-430B-9B96-0467DCD4880D}" type="presOf" srcId="{111333C6-2E93-4AEF-9B0F-7A1EED47DD2B}" destId="{FEE8434E-BEAC-45AA-8113-00FC1E3115CC}" srcOrd="0" destOrd="0" presId="urn:microsoft.com/office/officeart/2005/8/layout/hierarchy3"/>
    <dgm:cxn modelId="{68174345-B796-4ED6-A246-9794E2202E05}" type="presOf" srcId="{E133A1F1-BE06-47D2-8F5B-539EA6B83BA2}" destId="{72F2C0DF-C26C-4CE0-AA6B-2400FF03BF61}" srcOrd="0" destOrd="0" presId="urn:microsoft.com/office/officeart/2005/8/layout/hierarchy3"/>
    <dgm:cxn modelId="{45BDCA47-4CDA-4328-9018-DD2666A6C0B4}" type="presOf" srcId="{F2443202-3930-41C9-BEC7-7F3255F14C41}" destId="{FEE5CD8E-65E6-44F5-B83F-CA5390D0AD1A}" srcOrd="0" destOrd="0" presId="urn:microsoft.com/office/officeart/2005/8/layout/hierarchy3"/>
    <dgm:cxn modelId="{1030E047-91FD-42A7-B635-18651B762FB6}" type="presOf" srcId="{649A0E72-3D87-4EF8-9950-348E6FAF5F3F}" destId="{97C91BEE-BBC6-46FC-92FC-A32DC995EDE1}" srcOrd="0" destOrd="0" presId="urn:microsoft.com/office/officeart/2005/8/layout/hierarchy3"/>
    <dgm:cxn modelId="{6E3BA34A-2D44-4992-9E48-1F87EE0D4C99}" type="presOf" srcId="{CD1933BF-002F-4D56-AE06-B394F28982B1}" destId="{5D7FCB91-A944-4239-984D-C47E491BB366}" srcOrd="1" destOrd="0" presId="urn:microsoft.com/office/officeart/2005/8/layout/hierarchy3"/>
    <dgm:cxn modelId="{DF1D8B4E-D8D9-404C-83F8-F10F7F77FE81}" srcId="{B72ADF05-8736-4782-A5AF-4CFA6F12A7A6}" destId="{29FEAA82-0D6A-4522-84E1-E145601AB6D8}" srcOrd="1" destOrd="0" parTransId="{F2443202-3930-41C9-BEC7-7F3255F14C41}" sibTransId="{E7C70973-5CBD-4C5F-A4D8-8C2A919A3DBC}"/>
    <dgm:cxn modelId="{247F2356-BEB8-4D16-BDAC-94BB611D65F3}" type="presOf" srcId="{32C36989-36B2-408C-9983-BB13E5368AF3}" destId="{48057D43-6D17-4B1E-8B68-E52004557B84}" srcOrd="0" destOrd="0" presId="urn:microsoft.com/office/officeart/2005/8/layout/hierarchy3"/>
    <dgm:cxn modelId="{BA07AA5A-11F6-4B36-9B6C-BB569F7DE6A1}" type="presOf" srcId="{77DE3082-1F9C-4DCA-8E79-50E693144E4E}" destId="{E9361708-42B0-4029-B5BE-0AF64B9764E0}" srcOrd="0" destOrd="0" presId="urn:microsoft.com/office/officeart/2005/8/layout/hierarchy3"/>
    <dgm:cxn modelId="{91B4C65A-9E91-4D04-A886-7279178C377E}" type="presOf" srcId="{01FE21C1-A205-4EEE-A331-10463EC32266}" destId="{96902487-6866-46F9-8AF1-5B746A437F22}" srcOrd="0" destOrd="0" presId="urn:microsoft.com/office/officeart/2005/8/layout/hierarchy3"/>
    <dgm:cxn modelId="{02D1DE62-91CF-4033-96E4-D84865406BE5}" srcId="{E133A1F1-BE06-47D2-8F5B-539EA6B83BA2}" destId="{13746DDE-BBFE-42C9-A0D6-C338F3620415}" srcOrd="3" destOrd="0" parTransId="{022A1C47-3164-404B-9DEB-0FE9250A2488}" sibTransId="{6CA912CD-035B-44AA-93F3-1301BD67999D}"/>
    <dgm:cxn modelId="{27F9DD64-2916-4B0F-BF35-9D6EECEFEE7C}" type="presOf" srcId="{C94A187E-9DD0-4D65-B8BF-921652A64DCC}" destId="{82FACC13-EEF5-4808-8A7B-24AAC7BAD94F}" srcOrd="1" destOrd="0" presId="urn:microsoft.com/office/officeart/2005/8/layout/hierarchy3"/>
    <dgm:cxn modelId="{3C0A2865-ED1F-449C-A0AB-0E2F9EA3CFD6}" srcId="{CD1933BF-002F-4D56-AE06-B394F28982B1}" destId="{79108232-45F1-43B6-8993-4AB990A4B78F}" srcOrd="1" destOrd="0" parTransId="{96CB6BD1-4B95-4602-B394-C8B0FAB2B652}" sibTransId="{B80C775D-7312-465E-BF32-3BA41962C666}"/>
    <dgm:cxn modelId="{93771972-9388-47D4-A5F3-BE7F975094A3}" srcId="{C94A187E-9DD0-4D65-B8BF-921652A64DCC}" destId="{32C36989-36B2-408C-9983-BB13E5368AF3}" srcOrd="3" destOrd="0" parTransId="{E9A4DCA8-B695-4F4B-94CB-B8D22C6109D9}" sibTransId="{B082FE09-B43F-411E-A779-834D68AE06FD}"/>
    <dgm:cxn modelId="{25943F80-E8AD-46D7-983A-3D7E8060DE6F}" srcId="{E133A1F1-BE06-47D2-8F5B-539EA6B83BA2}" destId="{CD1933BF-002F-4D56-AE06-B394F28982B1}" srcOrd="0" destOrd="0" parTransId="{1D57B981-11FF-4A1B-A5BC-5C508F452334}" sibTransId="{D92925CC-3B22-4A24-8585-BFD893D8F00E}"/>
    <dgm:cxn modelId="{11E44A82-3EE8-42B8-A0A2-4C885A5DF39F}" type="presOf" srcId="{01B3A461-2FFC-4CAA-B91D-1713BA993D37}" destId="{CC8E4CEA-5997-4CEF-9422-AE64A5F0828D}" srcOrd="0" destOrd="0" presId="urn:microsoft.com/office/officeart/2005/8/layout/hierarchy3"/>
    <dgm:cxn modelId="{D523188D-08C5-4BB1-B130-974BBACE0DAB}" type="presOf" srcId="{13746DDE-BBFE-42C9-A0D6-C338F3620415}" destId="{E71BE892-7FAA-4A67-BD25-857D206A1B76}" srcOrd="0" destOrd="0" presId="urn:microsoft.com/office/officeart/2005/8/layout/hierarchy3"/>
    <dgm:cxn modelId="{EB04008F-BB07-4E42-91C7-7C709A77FAA3}" type="presOf" srcId="{26CAC580-AC63-4329-AE2D-ED4BE8878167}" destId="{A157C4D0-D965-4E4D-925A-03514A73A899}" srcOrd="0" destOrd="0" presId="urn:microsoft.com/office/officeart/2005/8/layout/hierarchy3"/>
    <dgm:cxn modelId="{31E85D95-5A46-4D59-B8F2-AD720A18B431}" type="presOf" srcId="{CC4D22AA-6EC6-411E-BA0C-E233F0880B8F}" destId="{F1E485A5-E21E-4582-9F21-8078095CA766}" srcOrd="0" destOrd="0" presId="urn:microsoft.com/office/officeart/2005/8/layout/hierarchy3"/>
    <dgm:cxn modelId="{59036E96-0F81-4882-AF45-3FF6A6A7396F}" type="presOf" srcId="{73A26426-E78B-4266-A91D-4ADF93D07C10}" destId="{2DC37C80-F4BF-4564-AACD-570EE492C2B3}" srcOrd="0" destOrd="0" presId="urn:microsoft.com/office/officeart/2005/8/layout/hierarchy3"/>
    <dgm:cxn modelId="{3B479F96-29A0-46F4-ADB4-C431A0F36F91}" type="presOf" srcId="{2D624D21-3C21-4F2F-B126-AB6E9590862C}" destId="{D9E8C80C-F31A-4DD3-80BA-CE1B4CE5C8F5}" srcOrd="0" destOrd="0" presId="urn:microsoft.com/office/officeart/2005/8/layout/hierarchy3"/>
    <dgm:cxn modelId="{746FF59C-94F2-4E33-9092-F2FE4D5D4D95}" srcId="{13746DDE-BBFE-42C9-A0D6-C338F3620415}" destId="{933C7148-6705-406D-9360-DFFF7FB8B7C8}" srcOrd="3" destOrd="0" parTransId="{90C28722-19F5-4837-8110-B1F7B322EF18}" sibTransId="{A29AE1E1-D290-4262-A761-53397831C415}"/>
    <dgm:cxn modelId="{420F299D-99F2-4DEB-B828-1C39A2120884}" srcId="{2D624D21-3C21-4F2F-B126-AB6E9590862C}" destId="{29F58992-A9D2-4766-BFB2-6F0E5C5F9D5D}" srcOrd="1" destOrd="0" parTransId="{CC4D22AA-6EC6-411E-BA0C-E233F0880B8F}" sibTransId="{FCB5A3B8-7C73-429D-9D80-9A04586ED7DB}"/>
    <dgm:cxn modelId="{530D07A2-113E-4C40-AD57-11CCE30EF5BE}" type="presOf" srcId="{F01211AF-1017-460F-9214-51B9AD0B5C02}" destId="{15C9938D-9F07-4D1B-8CF9-4674259199C6}" srcOrd="0" destOrd="0" presId="urn:microsoft.com/office/officeart/2005/8/layout/hierarchy3"/>
    <dgm:cxn modelId="{EB00F7A2-343A-4B99-906B-9174155B807E}" type="presOf" srcId="{1D07C3EA-2FA6-447E-833D-430364C19F32}" destId="{82CFF162-DE7F-4CA6-BB73-CDA92A950DA7}" srcOrd="0" destOrd="0" presId="urn:microsoft.com/office/officeart/2005/8/layout/hierarchy3"/>
    <dgm:cxn modelId="{CA282BA3-B22F-4E0B-B91A-39F51A3F7FA4}" type="presOf" srcId="{9908BBBB-A7FD-4F7A-8E96-F4AF2A82C708}" destId="{B2955C81-675F-4AED-9F93-1B15828B2F0F}" srcOrd="0" destOrd="0" presId="urn:microsoft.com/office/officeart/2005/8/layout/hierarchy3"/>
    <dgm:cxn modelId="{BD0AB6A5-95CC-4C87-8D87-D0FE52ED6266}" type="presOf" srcId="{DCF3CC28-50F6-46D7-BA60-799D8D2958BF}" destId="{31B404FC-6241-45F8-8066-99FEBE83B47B}" srcOrd="0" destOrd="0" presId="urn:microsoft.com/office/officeart/2005/8/layout/hierarchy3"/>
    <dgm:cxn modelId="{A433D4A9-930B-445A-A848-B4C7744B0694}" srcId="{E133A1F1-BE06-47D2-8F5B-539EA6B83BA2}" destId="{2D624D21-3C21-4F2F-B126-AB6E9590862C}" srcOrd="1" destOrd="0" parTransId="{095BBB21-1336-4F0B-A872-19EE676F3286}" sibTransId="{D81FF60D-C593-47C9-BDDE-9CD5F7CB7479}"/>
    <dgm:cxn modelId="{933B91AA-B0A3-484B-903D-167AC30407E5}" type="presOf" srcId="{291500CD-5877-446B-9DDC-3875D280A957}" destId="{4AE3900E-E90F-4BBE-9F02-FB1E7C37CD35}" srcOrd="0" destOrd="0" presId="urn:microsoft.com/office/officeart/2005/8/layout/hierarchy3"/>
    <dgm:cxn modelId="{5BCBCFAB-BDEC-4B2A-9A62-297760ED1775}" srcId="{C94A187E-9DD0-4D65-B8BF-921652A64DCC}" destId="{40E8277A-E981-481F-8582-BF4F3F8166EE}" srcOrd="0" destOrd="0" parTransId="{4AADF86F-D459-43B3-B7D5-ABE0EEB9A34D}" sibTransId="{2AFD3AAC-D800-4045-9C33-4D50958CF581}"/>
    <dgm:cxn modelId="{A2B484AE-F13A-4EEA-8680-8AFACB1149EB}" srcId="{B72ADF05-8736-4782-A5AF-4CFA6F12A7A6}" destId="{E90E2542-D9E5-48B8-8793-E8E796A138B4}" srcOrd="0" destOrd="0" parTransId="{19CB8C2B-5699-4708-9AE4-9310F194BE79}" sibTransId="{61BFB09C-E2D0-44EC-B853-7B5E3634EB6E}"/>
    <dgm:cxn modelId="{2D8929B4-2004-4F32-A399-82B65CD29716}" srcId="{C94A187E-9DD0-4D65-B8BF-921652A64DCC}" destId="{DCF3CC28-50F6-46D7-BA60-799D8D2958BF}" srcOrd="1" destOrd="0" parTransId="{01FE21C1-A205-4EEE-A331-10463EC32266}" sibTransId="{5A11CFF9-C3A6-44F9-BB1A-1AD5F62D5A69}"/>
    <dgm:cxn modelId="{D05C05BB-60C7-4DFB-8E43-290F39CEF573}" type="presOf" srcId="{B72ADF05-8736-4782-A5AF-4CFA6F12A7A6}" destId="{CB3FF829-2B84-46AF-8250-7EB3909E73DE}" srcOrd="0" destOrd="0" presId="urn:microsoft.com/office/officeart/2005/8/layout/hierarchy3"/>
    <dgm:cxn modelId="{B7827FBD-C046-4945-BDCC-B43B33DCE68C}" type="presOf" srcId="{D3C00FA1-AE90-4FD1-A06F-BAC6D64D035C}" destId="{74905217-DC10-42B8-9275-2BD33048362E}" srcOrd="0" destOrd="0" presId="urn:microsoft.com/office/officeart/2005/8/layout/hierarchy3"/>
    <dgm:cxn modelId="{BBEE8AC2-57B9-4A8C-AC38-770D081FD3F5}" type="presOf" srcId="{03EB8F41-B577-4586-9A90-F904AA3BF2EA}" destId="{A00C713E-E120-482C-9284-09B483DC1997}" srcOrd="0" destOrd="0" presId="urn:microsoft.com/office/officeart/2005/8/layout/hierarchy3"/>
    <dgm:cxn modelId="{2CD19BC4-6639-42E9-A984-0FD0D8E501E3}" type="presOf" srcId="{29FEAA82-0D6A-4522-84E1-E145601AB6D8}" destId="{C1E3F91A-A3F8-413F-B894-2573EA3E3695}" srcOrd="0" destOrd="0" presId="urn:microsoft.com/office/officeart/2005/8/layout/hierarchy3"/>
    <dgm:cxn modelId="{BA2CF1CC-EB44-414A-873A-3566A1E4CDFA}" type="presOf" srcId="{933C7148-6705-406D-9360-DFFF7FB8B7C8}" destId="{C6914910-09E3-4985-BE7C-B642B8190513}" srcOrd="0" destOrd="0" presId="urn:microsoft.com/office/officeart/2005/8/layout/hierarchy3"/>
    <dgm:cxn modelId="{30CF32CF-E786-4488-98C7-555E97EA641D}" srcId="{13746DDE-BBFE-42C9-A0D6-C338F3620415}" destId="{F01211AF-1017-460F-9214-51B9AD0B5C02}" srcOrd="2" destOrd="0" parTransId="{D3C00FA1-AE90-4FD1-A06F-BAC6D64D035C}" sibTransId="{3F0B6ADB-A6BC-4470-82AB-7D7CE5CB403C}"/>
    <dgm:cxn modelId="{9C8F6BD3-E3C1-4A90-BF28-2E9017A18A5E}" type="presOf" srcId="{40E8277A-E981-481F-8582-BF4F3F8166EE}" destId="{4660B94C-6D7B-4923-AC83-375FE8F65551}" srcOrd="0" destOrd="0" presId="urn:microsoft.com/office/officeart/2005/8/layout/hierarchy3"/>
    <dgm:cxn modelId="{85B552D4-959C-4111-9A44-94BD8A38EDE2}" type="presOf" srcId="{2BA606FB-CA46-4C05-9771-31FB1F7A2DBC}" destId="{875E3D7D-78C4-4568-A7BC-196E6FC0A0FA}" srcOrd="0" destOrd="0" presId="urn:microsoft.com/office/officeart/2005/8/layout/hierarchy3"/>
    <dgm:cxn modelId="{C5A08DD6-9B17-454B-89E5-68C849C1D133}" type="presOf" srcId="{318B79E9-5D41-4480-A7A5-6EB9B1E6C63B}" destId="{F56CDB98-817D-4C5B-91DC-D98AA81F1397}" srcOrd="0" destOrd="0" presId="urn:microsoft.com/office/officeart/2005/8/layout/hierarchy3"/>
    <dgm:cxn modelId="{AF8D47D8-2495-43C3-A7F6-D0629567AB97}" type="presOf" srcId="{90C28722-19F5-4837-8110-B1F7B322EF18}" destId="{7411BD1F-10EA-4D1F-96B6-EB966459A6A2}" srcOrd="0" destOrd="0" presId="urn:microsoft.com/office/officeart/2005/8/layout/hierarchy3"/>
    <dgm:cxn modelId="{1A0E8ED8-4A76-44DF-BEEA-4380260104FB}" type="presOf" srcId="{2D624D21-3C21-4F2F-B126-AB6E9590862C}" destId="{BF421137-7BE8-4EB0-BEE5-7B831555D34D}" srcOrd="1" destOrd="0" presId="urn:microsoft.com/office/officeart/2005/8/layout/hierarchy3"/>
    <dgm:cxn modelId="{A47051DA-B9A5-414B-9AA4-400814B5CCD0}" srcId="{C94A187E-9DD0-4D65-B8BF-921652A64DCC}" destId="{2BA606FB-CA46-4C05-9771-31FB1F7A2DBC}" srcOrd="2" destOrd="0" parTransId="{C9E3DCAF-F436-4777-AF0E-8DEFE11F52CE}" sibTransId="{1E6EE1A8-33A7-46E2-9D6C-3578B3FF0519}"/>
    <dgm:cxn modelId="{B7E066E1-E578-47AB-BE0F-46DD64295605}" type="presOf" srcId="{641D8A35-C6C9-46D1-86A3-143733DAC31A}" destId="{9C7789D4-FA04-4FA9-8CC6-7139F2BAE815}" srcOrd="0" destOrd="0" presId="urn:microsoft.com/office/officeart/2005/8/layout/hierarchy3"/>
    <dgm:cxn modelId="{C0BEBCE6-263C-404C-B45D-8718972436CA}" srcId="{13746DDE-BBFE-42C9-A0D6-C338F3620415}" destId="{111333C6-2E93-4AEF-9B0F-7A1EED47DD2B}" srcOrd="1" destOrd="0" parTransId="{863EECBE-4EFF-44D0-B55F-C30F5B787C03}" sibTransId="{15A58633-48DB-40E5-9EA6-73C2293F4FFC}"/>
    <dgm:cxn modelId="{498A9AEC-AB38-41CA-B916-6AA4F09F3655}" type="presOf" srcId="{29F58992-A9D2-4766-BFB2-6F0E5C5F9D5D}" destId="{D14EBF96-D130-4975-A8CB-3ABF1FC90320}" srcOrd="0" destOrd="0" presId="urn:microsoft.com/office/officeart/2005/8/layout/hierarchy3"/>
    <dgm:cxn modelId="{514B44F2-370F-4C34-992B-2DFF8258BBA3}" type="presOf" srcId="{CBFD5D6B-4284-4911-B90A-8D63A6E2F01F}" destId="{3CABD118-F370-4874-9419-914E73BFBC72}" srcOrd="0" destOrd="0" presId="urn:microsoft.com/office/officeart/2005/8/layout/hierarchy3"/>
    <dgm:cxn modelId="{8F6DAAF8-364E-439C-BAA0-FC93A5882803}" type="presOf" srcId="{CD1933BF-002F-4D56-AE06-B394F28982B1}" destId="{9438F6B0-E277-4E6E-B4BE-42E1D36D7C9D}" srcOrd="0" destOrd="0" presId="urn:microsoft.com/office/officeart/2005/8/layout/hierarchy3"/>
    <dgm:cxn modelId="{1CDFD2F8-B269-44DB-A206-ECCD2094D28B}" srcId="{CD1933BF-002F-4D56-AE06-B394F28982B1}" destId="{649A0E72-3D87-4EF8-9950-348E6FAF5F3F}" srcOrd="2" destOrd="0" parTransId="{26CAC580-AC63-4329-AE2D-ED4BE8878167}" sibTransId="{7C7FA2EF-7C64-420C-BF24-43C3479551DE}"/>
    <dgm:cxn modelId="{185F57F9-9A25-466F-91D4-B0BB8069F843}" srcId="{13746DDE-BBFE-42C9-A0D6-C338F3620415}" destId="{77DE3082-1F9C-4DCA-8E79-50E693144E4E}" srcOrd="0" destOrd="0" parTransId="{A3D4EFA7-03CE-4EBB-966D-D469064F1F1C}" sibTransId="{6FA2D5F6-04B8-4C77-8908-793B102FD8C8}"/>
    <dgm:cxn modelId="{02E0E4FA-FFB2-4236-AA7E-A3422AA58594}" srcId="{13746DDE-BBFE-42C9-A0D6-C338F3620415}" destId="{318B79E9-5D41-4480-A7A5-6EB9B1E6C63B}" srcOrd="4" destOrd="0" parTransId="{20F04E4E-310F-46FC-87E2-C9396550C53E}" sibTransId="{058125D7-AC0E-476E-840D-15DCD2B262BD}"/>
    <dgm:cxn modelId="{8DAD8493-934F-4EEB-9486-56EB1302A61B}" type="presParOf" srcId="{72F2C0DF-C26C-4CE0-AA6B-2400FF03BF61}" destId="{59C31666-657F-4084-8E11-57C940C6C556}" srcOrd="0" destOrd="0" presId="urn:microsoft.com/office/officeart/2005/8/layout/hierarchy3"/>
    <dgm:cxn modelId="{BE9B6449-EF1C-42E5-BC87-A984F12B308D}" type="presParOf" srcId="{59C31666-657F-4084-8E11-57C940C6C556}" destId="{A14C3DF0-1216-4F4F-89E2-22FF1D787847}" srcOrd="0" destOrd="0" presId="urn:microsoft.com/office/officeart/2005/8/layout/hierarchy3"/>
    <dgm:cxn modelId="{2AB3F3AB-0089-47AB-BF10-A08F16A26773}" type="presParOf" srcId="{A14C3DF0-1216-4F4F-89E2-22FF1D787847}" destId="{9438F6B0-E277-4E6E-B4BE-42E1D36D7C9D}" srcOrd="0" destOrd="0" presId="urn:microsoft.com/office/officeart/2005/8/layout/hierarchy3"/>
    <dgm:cxn modelId="{3FDDD8D0-87ED-4A7E-979B-A37031691CEE}" type="presParOf" srcId="{A14C3DF0-1216-4F4F-89E2-22FF1D787847}" destId="{5D7FCB91-A944-4239-984D-C47E491BB366}" srcOrd="1" destOrd="0" presId="urn:microsoft.com/office/officeart/2005/8/layout/hierarchy3"/>
    <dgm:cxn modelId="{743C7310-A68C-4DC3-99E2-1C4E39E6E332}" type="presParOf" srcId="{59C31666-657F-4084-8E11-57C940C6C556}" destId="{BC59C148-32D5-4FA8-B386-0E225E950F2B}" srcOrd="1" destOrd="0" presId="urn:microsoft.com/office/officeart/2005/8/layout/hierarchy3"/>
    <dgm:cxn modelId="{1D7EA185-E46D-4E08-B556-2C9790F601A9}" type="presParOf" srcId="{BC59C148-32D5-4FA8-B386-0E225E950F2B}" destId="{61D38261-5138-4C99-AA7C-1DD91B9EFFF3}" srcOrd="0" destOrd="0" presId="urn:microsoft.com/office/officeart/2005/8/layout/hierarchy3"/>
    <dgm:cxn modelId="{9424B419-8F5B-4B8B-AE74-B7626DCD2C8D}" type="presParOf" srcId="{BC59C148-32D5-4FA8-B386-0E225E950F2B}" destId="{9C7789D4-FA04-4FA9-8CC6-7139F2BAE815}" srcOrd="1" destOrd="0" presId="urn:microsoft.com/office/officeart/2005/8/layout/hierarchy3"/>
    <dgm:cxn modelId="{2414CAA1-D705-4980-8789-8C9A79C9232B}" type="presParOf" srcId="{BC59C148-32D5-4FA8-B386-0E225E950F2B}" destId="{69BE1747-1BA8-4097-9677-E3A4E2521AEA}" srcOrd="2" destOrd="0" presId="urn:microsoft.com/office/officeart/2005/8/layout/hierarchy3"/>
    <dgm:cxn modelId="{C8F0E773-1B0D-4E56-AC14-ED2419815A0A}" type="presParOf" srcId="{BC59C148-32D5-4FA8-B386-0E225E950F2B}" destId="{6EC1F954-2409-411A-9ED6-7F3BF86D5423}" srcOrd="3" destOrd="0" presId="urn:microsoft.com/office/officeart/2005/8/layout/hierarchy3"/>
    <dgm:cxn modelId="{56C3B838-1C6C-4368-99F7-B39ECAC63895}" type="presParOf" srcId="{BC59C148-32D5-4FA8-B386-0E225E950F2B}" destId="{A157C4D0-D965-4E4D-925A-03514A73A899}" srcOrd="4" destOrd="0" presId="urn:microsoft.com/office/officeart/2005/8/layout/hierarchy3"/>
    <dgm:cxn modelId="{B85790C3-253F-4DD0-8015-6C5B21C38C33}" type="presParOf" srcId="{BC59C148-32D5-4FA8-B386-0E225E950F2B}" destId="{97C91BEE-BBC6-46FC-92FC-A32DC995EDE1}" srcOrd="5" destOrd="0" presId="urn:microsoft.com/office/officeart/2005/8/layout/hierarchy3"/>
    <dgm:cxn modelId="{AC30F886-2D27-4F3C-B4CB-2E3E04AFB38C}" type="presParOf" srcId="{72F2C0DF-C26C-4CE0-AA6B-2400FF03BF61}" destId="{12D28AF9-E1BC-4FB3-B274-D1ADF50CA96C}" srcOrd="1" destOrd="0" presId="urn:microsoft.com/office/officeart/2005/8/layout/hierarchy3"/>
    <dgm:cxn modelId="{C0961DA2-0551-4627-842A-384D87C04505}" type="presParOf" srcId="{12D28AF9-E1BC-4FB3-B274-D1ADF50CA96C}" destId="{CDE286DD-AE87-4526-8872-D17B635908FE}" srcOrd="0" destOrd="0" presId="urn:microsoft.com/office/officeart/2005/8/layout/hierarchy3"/>
    <dgm:cxn modelId="{6266AC4D-7702-4F5B-9234-87847FDC0F56}" type="presParOf" srcId="{CDE286DD-AE87-4526-8872-D17B635908FE}" destId="{D9E8C80C-F31A-4DD3-80BA-CE1B4CE5C8F5}" srcOrd="0" destOrd="0" presId="urn:microsoft.com/office/officeart/2005/8/layout/hierarchy3"/>
    <dgm:cxn modelId="{9CE8397A-C4AF-4EB5-9B13-A24D9D9DF115}" type="presParOf" srcId="{CDE286DD-AE87-4526-8872-D17B635908FE}" destId="{BF421137-7BE8-4EB0-BEE5-7B831555D34D}" srcOrd="1" destOrd="0" presId="urn:microsoft.com/office/officeart/2005/8/layout/hierarchy3"/>
    <dgm:cxn modelId="{FC353F34-F052-4742-B7E5-5069605BC071}" type="presParOf" srcId="{12D28AF9-E1BC-4FB3-B274-D1ADF50CA96C}" destId="{82D7B1A4-DAA1-4427-BDE7-D5D485A54E16}" srcOrd="1" destOrd="0" presId="urn:microsoft.com/office/officeart/2005/8/layout/hierarchy3"/>
    <dgm:cxn modelId="{B334F3CC-6E5A-4424-BB73-95FB0A8A9167}" type="presParOf" srcId="{82D7B1A4-DAA1-4427-BDE7-D5D485A54E16}" destId="{B2955C81-675F-4AED-9F93-1B15828B2F0F}" srcOrd="0" destOrd="0" presId="urn:microsoft.com/office/officeart/2005/8/layout/hierarchy3"/>
    <dgm:cxn modelId="{BB7E558C-F265-4C9B-9D19-5761DE593D98}" type="presParOf" srcId="{82D7B1A4-DAA1-4427-BDE7-D5D485A54E16}" destId="{3CABD118-F370-4874-9419-914E73BFBC72}" srcOrd="1" destOrd="0" presId="urn:microsoft.com/office/officeart/2005/8/layout/hierarchy3"/>
    <dgm:cxn modelId="{8DFB5258-FAB4-45E5-94E5-CCB3320AC613}" type="presParOf" srcId="{82D7B1A4-DAA1-4427-BDE7-D5D485A54E16}" destId="{F1E485A5-E21E-4582-9F21-8078095CA766}" srcOrd="2" destOrd="0" presId="urn:microsoft.com/office/officeart/2005/8/layout/hierarchy3"/>
    <dgm:cxn modelId="{B452405F-08D8-4ED3-BCC6-59ED541BE2AB}" type="presParOf" srcId="{82D7B1A4-DAA1-4427-BDE7-D5D485A54E16}" destId="{D14EBF96-D130-4975-A8CB-3ABF1FC90320}" srcOrd="3" destOrd="0" presId="urn:microsoft.com/office/officeart/2005/8/layout/hierarchy3"/>
    <dgm:cxn modelId="{B971B59F-34F6-428A-BBA9-5674B5026B5D}" type="presParOf" srcId="{82D7B1A4-DAA1-4427-BDE7-D5D485A54E16}" destId="{82CFF162-DE7F-4CA6-BB73-CDA92A950DA7}" srcOrd="4" destOrd="0" presId="urn:microsoft.com/office/officeart/2005/8/layout/hierarchy3"/>
    <dgm:cxn modelId="{ABB0EF08-C212-4EF0-841A-53AE4D51DE26}" type="presParOf" srcId="{82D7B1A4-DAA1-4427-BDE7-D5D485A54E16}" destId="{F22C88F8-C553-4C51-A174-B57C5B664A60}" srcOrd="5" destOrd="0" presId="urn:microsoft.com/office/officeart/2005/8/layout/hierarchy3"/>
    <dgm:cxn modelId="{1A4FF763-65D2-47F1-8B65-111C1118643B}" type="presParOf" srcId="{82D7B1A4-DAA1-4427-BDE7-D5D485A54E16}" destId="{C9FC387D-2ADF-443A-A764-DB03C5A09348}" srcOrd="6" destOrd="0" presId="urn:microsoft.com/office/officeart/2005/8/layout/hierarchy3"/>
    <dgm:cxn modelId="{802C91B7-D0F0-4943-B173-68184D2825DD}" type="presParOf" srcId="{82D7B1A4-DAA1-4427-BDE7-D5D485A54E16}" destId="{A00C713E-E120-482C-9284-09B483DC1997}" srcOrd="7" destOrd="0" presId="urn:microsoft.com/office/officeart/2005/8/layout/hierarchy3"/>
    <dgm:cxn modelId="{994BCD1A-3E97-4292-B4BE-AAD284FA9F8C}" type="presParOf" srcId="{72F2C0DF-C26C-4CE0-AA6B-2400FF03BF61}" destId="{1B62B6B0-40F0-4604-BEAE-3D19CB19568C}" srcOrd="2" destOrd="0" presId="urn:microsoft.com/office/officeart/2005/8/layout/hierarchy3"/>
    <dgm:cxn modelId="{4051B0FE-7F28-407A-8E9F-C811C2DAC61C}" type="presParOf" srcId="{1B62B6B0-40F0-4604-BEAE-3D19CB19568C}" destId="{961348C6-1B36-4B90-B5A9-1E648F4957BD}" srcOrd="0" destOrd="0" presId="urn:microsoft.com/office/officeart/2005/8/layout/hierarchy3"/>
    <dgm:cxn modelId="{9A417071-8353-41C0-BB7C-96F715FCEEA8}" type="presParOf" srcId="{961348C6-1B36-4B90-B5A9-1E648F4957BD}" destId="{5E568E90-EFB3-4060-B0C9-9165348D26CF}" srcOrd="0" destOrd="0" presId="urn:microsoft.com/office/officeart/2005/8/layout/hierarchy3"/>
    <dgm:cxn modelId="{ACD2F693-2853-46EB-A93E-333DA19E5716}" type="presParOf" srcId="{961348C6-1B36-4B90-B5A9-1E648F4957BD}" destId="{82FACC13-EEF5-4808-8A7B-24AAC7BAD94F}" srcOrd="1" destOrd="0" presId="urn:microsoft.com/office/officeart/2005/8/layout/hierarchy3"/>
    <dgm:cxn modelId="{EC6FBD27-D98F-4EAE-8831-189721999A47}" type="presParOf" srcId="{1B62B6B0-40F0-4604-BEAE-3D19CB19568C}" destId="{FD080C8D-7DB5-43F3-B86D-C64E12AFB78C}" srcOrd="1" destOrd="0" presId="urn:microsoft.com/office/officeart/2005/8/layout/hierarchy3"/>
    <dgm:cxn modelId="{686553AD-0339-404E-8C79-A389C353D793}" type="presParOf" srcId="{FD080C8D-7DB5-43F3-B86D-C64E12AFB78C}" destId="{C8B2BE6E-4083-4EEA-9983-40AB054097AA}" srcOrd="0" destOrd="0" presId="urn:microsoft.com/office/officeart/2005/8/layout/hierarchy3"/>
    <dgm:cxn modelId="{858278F3-E40C-4295-AE88-E8D4F63C4A43}" type="presParOf" srcId="{FD080C8D-7DB5-43F3-B86D-C64E12AFB78C}" destId="{4660B94C-6D7B-4923-AC83-375FE8F65551}" srcOrd="1" destOrd="0" presId="urn:microsoft.com/office/officeart/2005/8/layout/hierarchy3"/>
    <dgm:cxn modelId="{EC8192D4-0A3E-45C7-8609-A94AA4D734CC}" type="presParOf" srcId="{FD080C8D-7DB5-43F3-B86D-C64E12AFB78C}" destId="{96902487-6866-46F9-8AF1-5B746A437F22}" srcOrd="2" destOrd="0" presId="urn:microsoft.com/office/officeart/2005/8/layout/hierarchy3"/>
    <dgm:cxn modelId="{F1FE8C70-621D-4654-9A0F-ADFF3BA2A722}" type="presParOf" srcId="{FD080C8D-7DB5-43F3-B86D-C64E12AFB78C}" destId="{31B404FC-6241-45F8-8066-99FEBE83B47B}" srcOrd="3" destOrd="0" presId="urn:microsoft.com/office/officeart/2005/8/layout/hierarchy3"/>
    <dgm:cxn modelId="{E579F1E8-6672-43AA-A682-A5770D8110A9}" type="presParOf" srcId="{FD080C8D-7DB5-43F3-B86D-C64E12AFB78C}" destId="{C9B4F6AE-7435-481E-8C18-1DC2564428D7}" srcOrd="4" destOrd="0" presId="urn:microsoft.com/office/officeart/2005/8/layout/hierarchy3"/>
    <dgm:cxn modelId="{4EB4D269-EAC0-4267-BDEF-B6DA2213F053}" type="presParOf" srcId="{FD080C8D-7DB5-43F3-B86D-C64E12AFB78C}" destId="{875E3D7D-78C4-4568-A7BC-196E6FC0A0FA}" srcOrd="5" destOrd="0" presId="urn:microsoft.com/office/officeart/2005/8/layout/hierarchy3"/>
    <dgm:cxn modelId="{A7E99B81-3036-4968-A44E-06E0BE717F72}" type="presParOf" srcId="{FD080C8D-7DB5-43F3-B86D-C64E12AFB78C}" destId="{666340B1-237C-412D-912F-8C3F59CA96F9}" srcOrd="6" destOrd="0" presId="urn:microsoft.com/office/officeart/2005/8/layout/hierarchy3"/>
    <dgm:cxn modelId="{8C9F7504-DD74-49E1-A336-3E1CC023E491}" type="presParOf" srcId="{FD080C8D-7DB5-43F3-B86D-C64E12AFB78C}" destId="{48057D43-6D17-4B1E-8B68-E52004557B84}" srcOrd="7" destOrd="0" presId="urn:microsoft.com/office/officeart/2005/8/layout/hierarchy3"/>
    <dgm:cxn modelId="{2A8FC3B9-0D9B-4142-ADA6-9F1DB85B67A4}" type="presParOf" srcId="{FD080C8D-7DB5-43F3-B86D-C64E12AFB78C}" destId="{212CB9B3-1B54-4725-AA1C-D207DDF51503}" srcOrd="8" destOrd="0" presId="urn:microsoft.com/office/officeart/2005/8/layout/hierarchy3"/>
    <dgm:cxn modelId="{FF9A0D61-5886-41AE-82BD-1676E98A8479}" type="presParOf" srcId="{FD080C8D-7DB5-43F3-B86D-C64E12AFB78C}" destId="{4AE3900E-E90F-4BBE-9F02-FB1E7C37CD35}" srcOrd="9" destOrd="0" presId="urn:microsoft.com/office/officeart/2005/8/layout/hierarchy3"/>
    <dgm:cxn modelId="{6ABEA4A0-0DD4-4CB0-82FA-16B1120E84DD}" type="presParOf" srcId="{72F2C0DF-C26C-4CE0-AA6B-2400FF03BF61}" destId="{87837B84-D1AE-469C-8B36-4774880A1497}" srcOrd="3" destOrd="0" presId="urn:microsoft.com/office/officeart/2005/8/layout/hierarchy3"/>
    <dgm:cxn modelId="{23CE6867-82AA-46C2-AE01-A4335D8EEA14}" type="presParOf" srcId="{87837B84-D1AE-469C-8B36-4774880A1497}" destId="{EF3598B1-6F15-4A44-9606-84ED04F38BC5}" srcOrd="0" destOrd="0" presId="urn:microsoft.com/office/officeart/2005/8/layout/hierarchy3"/>
    <dgm:cxn modelId="{823E8B95-8D89-40E1-AC7F-8753B01FCDC9}" type="presParOf" srcId="{EF3598B1-6F15-4A44-9606-84ED04F38BC5}" destId="{E71BE892-7FAA-4A67-BD25-857D206A1B76}" srcOrd="0" destOrd="0" presId="urn:microsoft.com/office/officeart/2005/8/layout/hierarchy3"/>
    <dgm:cxn modelId="{D74F60D1-43C4-4FBB-886E-AF415F698B54}" type="presParOf" srcId="{EF3598B1-6F15-4A44-9606-84ED04F38BC5}" destId="{772C7433-4A2C-4708-898D-1C9E8177B98E}" srcOrd="1" destOrd="0" presId="urn:microsoft.com/office/officeart/2005/8/layout/hierarchy3"/>
    <dgm:cxn modelId="{029461AF-109E-4925-BC0E-034C533C1277}" type="presParOf" srcId="{87837B84-D1AE-469C-8B36-4774880A1497}" destId="{DD1E76AA-7C08-43A6-AE2E-F8BA7EFC0F65}" srcOrd="1" destOrd="0" presId="urn:microsoft.com/office/officeart/2005/8/layout/hierarchy3"/>
    <dgm:cxn modelId="{8ED41681-5CAF-449F-A16B-680BDB03D91C}" type="presParOf" srcId="{DD1E76AA-7C08-43A6-AE2E-F8BA7EFC0F65}" destId="{A31B27B0-72FA-43DF-A5EB-2AD7F49BAAF6}" srcOrd="0" destOrd="0" presId="urn:microsoft.com/office/officeart/2005/8/layout/hierarchy3"/>
    <dgm:cxn modelId="{0DE0F49C-16D1-4FB3-BB44-BD07C3A60647}" type="presParOf" srcId="{DD1E76AA-7C08-43A6-AE2E-F8BA7EFC0F65}" destId="{E9361708-42B0-4029-B5BE-0AF64B9764E0}" srcOrd="1" destOrd="0" presId="urn:microsoft.com/office/officeart/2005/8/layout/hierarchy3"/>
    <dgm:cxn modelId="{8CFE708C-4D31-46FE-BE68-FEA511322471}" type="presParOf" srcId="{DD1E76AA-7C08-43A6-AE2E-F8BA7EFC0F65}" destId="{ED9FD182-1F2C-4C54-966F-B58CA76CAC39}" srcOrd="2" destOrd="0" presId="urn:microsoft.com/office/officeart/2005/8/layout/hierarchy3"/>
    <dgm:cxn modelId="{3FDCE852-F123-414F-9B0B-3D6514A48C09}" type="presParOf" srcId="{DD1E76AA-7C08-43A6-AE2E-F8BA7EFC0F65}" destId="{FEE8434E-BEAC-45AA-8113-00FC1E3115CC}" srcOrd="3" destOrd="0" presId="urn:microsoft.com/office/officeart/2005/8/layout/hierarchy3"/>
    <dgm:cxn modelId="{16201585-8A96-4621-80DA-6E88E7DFCF2B}" type="presParOf" srcId="{DD1E76AA-7C08-43A6-AE2E-F8BA7EFC0F65}" destId="{74905217-DC10-42B8-9275-2BD33048362E}" srcOrd="4" destOrd="0" presId="urn:microsoft.com/office/officeart/2005/8/layout/hierarchy3"/>
    <dgm:cxn modelId="{8C3C74F2-C43C-4872-A53E-F1C52739AF63}" type="presParOf" srcId="{DD1E76AA-7C08-43A6-AE2E-F8BA7EFC0F65}" destId="{15C9938D-9F07-4D1B-8CF9-4674259199C6}" srcOrd="5" destOrd="0" presId="urn:microsoft.com/office/officeart/2005/8/layout/hierarchy3"/>
    <dgm:cxn modelId="{CD4BF975-5F2C-4A40-8C20-B102401F3E46}" type="presParOf" srcId="{DD1E76AA-7C08-43A6-AE2E-F8BA7EFC0F65}" destId="{7411BD1F-10EA-4D1F-96B6-EB966459A6A2}" srcOrd="6" destOrd="0" presId="urn:microsoft.com/office/officeart/2005/8/layout/hierarchy3"/>
    <dgm:cxn modelId="{410735B5-1485-447C-8589-4E39B92163DB}" type="presParOf" srcId="{DD1E76AA-7C08-43A6-AE2E-F8BA7EFC0F65}" destId="{C6914910-09E3-4985-BE7C-B642B8190513}" srcOrd="7" destOrd="0" presId="urn:microsoft.com/office/officeart/2005/8/layout/hierarchy3"/>
    <dgm:cxn modelId="{BAD84BD2-40B9-4E43-9CEC-0ADBBF61FEA7}" type="presParOf" srcId="{DD1E76AA-7C08-43A6-AE2E-F8BA7EFC0F65}" destId="{3F0D9454-8389-43CC-9B57-053F0CF15DF8}" srcOrd="8" destOrd="0" presId="urn:microsoft.com/office/officeart/2005/8/layout/hierarchy3"/>
    <dgm:cxn modelId="{6ECD53A3-59DA-4FD6-BCE2-C4CBB882BCF1}" type="presParOf" srcId="{DD1E76AA-7C08-43A6-AE2E-F8BA7EFC0F65}" destId="{F56CDB98-817D-4C5B-91DC-D98AA81F1397}" srcOrd="9" destOrd="0" presId="urn:microsoft.com/office/officeart/2005/8/layout/hierarchy3"/>
    <dgm:cxn modelId="{1E05C2A1-13AE-4EB8-8781-8C6DCE335A90}" type="presParOf" srcId="{72F2C0DF-C26C-4CE0-AA6B-2400FF03BF61}" destId="{86FF9C1F-665E-4380-A546-7D175A5696C4}" srcOrd="4" destOrd="0" presId="urn:microsoft.com/office/officeart/2005/8/layout/hierarchy3"/>
    <dgm:cxn modelId="{B1037B18-E105-4C5C-87DF-D6282954F260}" type="presParOf" srcId="{86FF9C1F-665E-4380-A546-7D175A5696C4}" destId="{2CB0C7DD-DF2E-4764-9D9B-519F241ACB66}" srcOrd="0" destOrd="0" presId="urn:microsoft.com/office/officeart/2005/8/layout/hierarchy3"/>
    <dgm:cxn modelId="{8422EF3A-DA0B-49D5-9A2E-50C002F6DF1F}" type="presParOf" srcId="{2CB0C7DD-DF2E-4764-9D9B-519F241ACB66}" destId="{CB3FF829-2B84-46AF-8250-7EB3909E73DE}" srcOrd="0" destOrd="0" presId="urn:microsoft.com/office/officeart/2005/8/layout/hierarchy3"/>
    <dgm:cxn modelId="{747517AB-1C27-412D-A851-A3ED5B2F0141}" type="presParOf" srcId="{2CB0C7DD-DF2E-4764-9D9B-519F241ACB66}" destId="{98DECAD3-A37B-49C9-BDDB-6FBCE84D12EC}" srcOrd="1" destOrd="0" presId="urn:microsoft.com/office/officeart/2005/8/layout/hierarchy3"/>
    <dgm:cxn modelId="{C5ECB81D-4E83-4560-B76C-37BE272F2385}" type="presParOf" srcId="{86FF9C1F-665E-4380-A546-7D175A5696C4}" destId="{DAA65766-5A01-41F7-9B51-1F598F135BC5}" srcOrd="1" destOrd="0" presId="urn:microsoft.com/office/officeart/2005/8/layout/hierarchy3"/>
    <dgm:cxn modelId="{0D4749D4-F443-4C12-99B0-67E4978EB29F}" type="presParOf" srcId="{DAA65766-5A01-41F7-9B51-1F598F135BC5}" destId="{290C0716-C556-40E3-999B-0ED6ABDDBC63}" srcOrd="0" destOrd="0" presId="urn:microsoft.com/office/officeart/2005/8/layout/hierarchy3"/>
    <dgm:cxn modelId="{87D66050-B904-4389-9D4F-0E8ACD78E6F4}" type="presParOf" srcId="{DAA65766-5A01-41F7-9B51-1F598F135BC5}" destId="{623AE82C-01F2-48A5-92F9-3432F8226F04}" srcOrd="1" destOrd="0" presId="urn:microsoft.com/office/officeart/2005/8/layout/hierarchy3"/>
    <dgm:cxn modelId="{A770FCD5-F033-436A-A576-F5486F633565}" type="presParOf" srcId="{DAA65766-5A01-41F7-9B51-1F598F135BC5}" destId="{FEE5CD8E-65E6-44F5-B83F-CA5390D0AD1A}" srcOrd="2" destOrd="0" presId="urn:microsoft.com/office/officeart/2005/8/layout/hierarchy3"/>
    <dgm:cxn modelId="{27BEFF8E-2373-441C-9F33-EFAF679D2EC2}" type="presParOf" srcId="{DAA65766-5A01-41F7-9B51-1F598F135BC5}" destId="{C1E3F91A-A3F8-413F-B894-2573EA3E3695}" srcOrd="3" destOrd="0" presId="urn:microsoft.com/office/officeart/2005/8/layout/hierarchy3"/>
    <dgm:cxn modelId="{67A7FB39-21C0-457A-B868-77DEA37E4519}" type="presParOf" srcId="{DAA65766-5A01-41F7-9B51-1F598F135BC5}" destId="{3D6554D7-3D3F-434D-BC9E-CC91FCEDD4DF}" srcOrd="4" destOrd="0" presId="urn:microsoft.com/office/officeart/2005/8/layout/hierarchy3"/>
    <dgm:cxn modelId="{B48CB6D1-A479-4259-B564-75CC9A4BC62D}" type="presParOf" srcId="{DAA65766-5A01-41F7-9B51-1F598F135BC5}" destId="{CC8E4CEA-5997-4CEF-9422-AE64A5F0828D}" srcOrd="5" destOrd="0" presId="urn:microsoft.com/office/officeart/2005/8/layout/hierarchy3"/>
    <dgm:cxn modelId="{2A869F6B-AC54-448B-AC7F-B2BB568E1901}" type="presParOf" srcId="{DAA65766-5A01-41F7-9B51-1F598F135BC5}" destId="{2DC37C80-F4BF-4564-AACD-570EE492C2B3}" srcOrd="6" destOrd="0" presId="urn:microsoft.com/office/officeart/2005/8/layout/hierarchy3"/>
    <dgm:cxn modelId="{6EF32621-EA07-4EBD-8345-7F7719DDB790}" type="presParOf" srcId="{DAA65766-5A01-41F7-9B51-1F598F135BC5}" destId="{C6C8B0DB-D2B3-464E-84D5-CBEA50293F02}"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4F9FC1-C597-4547-B4D5-3A9375978AB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CA"/>
        </a:p>
      </dgm:t>
    </dgm:pt>
    <dgm:pt modelId="{CCD8C832-BDB1-42AD-8C63-FA4B7CCE74BE}">
      <dgm:prSet phldrT="[Text]"/>
      <dgm:spPr>
        <a:solidFill>
          <a:schemeClr val="accent6"/>
        </a:solidFill>
      </dgm:spPr>
      <dgm:t>
        <a:bodyPr/>
        <a:lstStyle/>
        <a:p>
          <a:r>
            <a:rPr lang="en-CA" dirty="0">
              <a:solidFill>
                <a:schemeClr val="tx1"/>
              </a:solidFill>
            </a:rPr>
            <a:t>Administrative Authorities</a:t>
          </a:r>
        </a:p>
      </dgm:t>
    </dgm:pt>
    <dgm:pt modelId="{30247D8C-2B27-4F91-9A75-9BCE448A0C2B}" type="parTrans" cxnId="{11979B2E-18D6-4BBA-970F-14FF2BE96DBF}">
      <dgm:prSet/>
      <dgm:spPr/>
      <dgm:t>
        <a:bodyPr/>
        <a:lstStyle/>
        <a:p>
          <a:endParaRPr lang="en-CA"/>
        </a:p>
      </dgm:t>
    </dgm:pt>
    <dgm:pt modelId="{49C39EDE-FCBE-479A-8A59-32F175321902}" type="sibTrans" cxnId="{11979B2E-18D6-4BBA-970F-14FF2BE96DBF}">
      <dgm:prSet/>
      <dgm:spPr/>
      <dgm:t>
        <a:bodyPr/>
        <a:lstStyle/>
        <a:p>
          <a:endParaRPr lang="en-CA"/>
        </a:p>
      </dgm:t>
    </dgm:pt>
    <dgm:pt modelId="{F11EB8C8-4C09-43EF-B79A-D52A26E37843}">
      <dgm:prSet phldrT="[Text]"/>
      <dgm:spPr>
        <a:solidFill>
          <a:schemeClr val="accent6"/>
        </a:solidFill>
      </dgm:spPr>
      <dgm:t>
        <a:bodyPr/>
        <a:lstStyle/>
        <a:p>
          <a:r>
            <a:rPr lang="en-CA" dirty="0">
              <a:solidFill>
                <a:schemeClr val="tx1"/>
              </a:solidFill>
            </a:rPr>
            <a:t>Designated by Legislation</a:t>
          </a:r>
        </a:p>
      </dgm:t>
    </dgm:pt>
    <dgm:pt modelId="{F18A4986-12B2-4193-9B50-3A7D1CBB0532}" type="parTrans" cxnId="{BC1E79A5-1C71-4866-82F0-47096AD4AF75}">
      <dgm:prSet/>
      <dgm:spPr>
        <a:solidFill>
          <a:schemeClr val="accent6"/>
        </a:solidFill>
      </dgm:spPr>
      <dgm:t>
        <a:bodyPr/>
        <a:lstStyle/>
        <a:p>
          <a:endParaRPr lang="en-CA"/>
        </a:p>
      </dgm:t>
    </dgm:pt>
    <dgm:pt modelId="{4CF1737B-9D7D-480F-ADBD-A98AE2ACEB0E}" type="sibTrans" cxnId="{BC1E79A5-1C71-4866-82F0-47096AD4AF75}">
      <dgm:prSet/>
      <dgm:spPr/>
      <dgm:t>
        <a:bodyPr/>
        <a:lstStyle/>
        <a:p>
          <a:endParaRPr lang="en-CA"/>
        </a:p>
      </dgm:t>
    </dgm:pt>
    <dgm:pt modelId="{B323FE76-EE88-4E29-876C-A7C7E1AE7AEB}">
      <dgm:prSet phldrT="[Text]"/>
      <dgm:spPr>
        <a:solidFill>
          <a:schemeClr val="accent6"/>
        </a:solidFill>
      </dgm:spPr>
      <dgm:t>
        <a:bodyPr/>
        <a:lstStyle/>
        <a:p>
          <a:r>
            <a:rPr lang="en-CA" dirty="0">
              <a:solidFill>
                <a:schemeClr val="tx1"/>
              </a:solidFill>
            </a:rPr>
            <a:t>Operational Independence</a:t>
          </a:r>
        </a:p>
      </dgm:t>
    </dgm:pt>
    <dgm:pt modelId="{5379FB35-D417-472A-AE1A-62EAED163DD3}" type="parTrans" cxnId="{21CFDF4B-AB1C-4A4B-A508-5FE57D8140BD}">
      <dgm:prSet/>
      <dgm:spPr>
        <a:solidFill>
          <a:schemeClr val="accent6"/>
        </a:solidFill>
      </dgm:spPr>
      <dgm:t>
        <a:bodyPr/>
        <a:lstStyle/>
        <a:p>
          <a:endParaRPr lang="en-CA"/>
        </a:p>
      </dgm:t>
    </dgm:pt>
    <dgm:pt modelId="{C1F170B5-F427-4122-ACDE-3DD368C01E89}" type="sibTrans" cxnId="{21CFDF4B-AB1C-4A4B-A508-5FE57D8140BD}">
      <dgm:prSet/>
      <dgm:spPr/>
      <dgm:t>
        <a:bodyPr/>
        <a:lstStyle/>
        <a:p>
          <a:endParaRPr lang="en-CA"/>
        </a:p>
      </dgm:t>
    </dgm:pt>
    <dgm:pt modelId="{A68910B0-9B7D-45E9-9B62-43A30441C5A1}">
      <dgm:prSet phldrT="[Text]"/>
      <dgm:spPr>
        <a:solidFill>
          <a:schemeClr val="accent6"/>
        </a:solidFill>
      </dgm:spPr>
      <dgm:t>
        <a:bodyPr/>
        <a:lstStyle/>
        <a:p>
          <a:r>
            <a:rPr lang="en-CA" dirty="0">
              <a:solidFill>
                <a:schemeClr val="tx1"/>
              </a:solidFill>
            </a:rPr>
            <a:t>A private, not-for-profit corporation</a:t>
          </a:r>
        </a:p>
      </dgm:t>
    </dgm:pt>
    <dgm:pt modelId="{B0E0C062-5232-4197-96AF-69AB36CDDB8C}" type="parTrans" cxnId="{D35932BF-F21C-43CC-8797-54198B86FE53}">
      <dgm:prSet/>
      <dgm:spPr>
        <a:solidFill>
          <a:schemeClr val="accent6"/>
        </a:solidFill>
      </dgm:spPr>
      <dgm:t>
        <a:bodyPr/>
        <a:lstStyle/>
        <a:p>
          <a:endParaRPr lang="en-CA"/>
        </a:p>
      </dgm:t>
    </dgm:pt>
    <dgm:pt modelId="{7753DA85-8ED8-4E38-A6AC-BB830AF592D6}" type="sibTrans" cxnId="{D35932BF-F21C-43CC-8797-54198B86FE53}">
      <dgm:prSet/>
      <dgm:spPr/>
      <dgm:t>
        <a:bodyPr/>
        <a:lstStyle/>
        <a:p>
          <a:endParaRPr lang="en-CA"/>
        </a:p>
      </dgm:t>
    </dgm:pt>
    <dgm:pt modelId="{65B28CD7-C272-41BF-868B-DD10D0FF6899}">
      <dgm:prSet/>
      <dgm:spPr>
        <a:solidFill>
          <a:schemeClr val="accent6"/>
        </a:solidFill>
      </dgm:spPr>
      <dgm:t>
        <a:bodyPr/>
        <a:lstStyle/>
        <a:p>
          <a:r>
            <a:rPr lang="en-CA" dirty="0">
              <a:solidFill>
                <a:schemeClr val="tx1"/>
              </a:solidFill>
            </a:rPr>
            <a:t>Arm’s-length &amp; not a provincial agency</a:t>
          </a:r>
        </a:p>
      </dgm:t>
    </dgm:pt>
    <dgm:pt modelId="{13B5CA36-27CC-4EF8-97EA-1BB1994603B7}" type="parTrans" cxnId="{BF6B6643-E79C-4063-B960-9A1F26648A61}">
      <dgm:prSet/>
      <dgm:spPr>
        <a:solidFill>
          <a:schemeClr val="accent6"/>
        </a:solidFill>
      </dgm:spPr>
      <dgm:t>
        <a:bodyPr/>
        <a:lstStyle/>
        <a:p>
          <a:endParaRPr lang="en-CA"/>
        </a:p>
      </dgm:t>
    </dgm:pt>
    <dgm:pt modelId="{C2D7ED42-5DA3-4B72-B1C5-CC1FE45F901F}" type="sibTrans" cxnId="{BF6B6643-E79C-4063-B960-9A1F26648A61}">
      <dgm:prSet/>
      <dgm:spPr/>
      <dgm:t>
        <a:bodyPr/>
        <a:lstStyle/>
        <a:p>
          <a:endParaRPr lang="en-CA"/>
        </a:p>
      </dgm:t>
    </dgm:pt>
    <dgm:pt modelId="{A7A11252-7576-4C11-83FE-8FFEAADFA67B}">
      <dgm:prSet/>
      <dgm:spPr>
        <a:solidFill>
          <a:schemeClr val="accent6"/>
        </a:solidFill>
      </dgm:spPr>
      <dgm:t>
        <a:bodyPr/>
        <a:lstStyle/>
        <a:p>
          <a:r>
            <a:rPr lang="en-CA" dirty="0">
              <a:solidFill>
                <a:schemeClr val="tx1"/>
              </a:solidFill>
            </a:rPr>
            <a:t>Managed by an independent board of directors</a:t>
          </a:r>
        </a:p>
      </dgm:t>
    </dgm:pt>
    <dgm:pt modelId="{7C588BD3-D843-4190-88CB-A9F32C87A16F}" type="parTrans" cxnId="{092E229C-D8F0-49F6-8502-CF80E1C2DB31}">
      <dgm:prSet/>
      <dgm:spPr>
        <a:solidFill>
          <a:schemeClr val="accent6"/>
        </a:solidFill>
      </dgm:spPr>
      <dgm:t>
        <a:bodyPr/>
        <a:lstStyle/>
        <a:p>
          <a:endParaRPr lang="en-CA"/>
        </a:p>
      </dgm:t>
    </dgm:pt>
    <dgm:pt modelId="{C10B17DB-2841-40AA-A805-2A5353307B70}" type="sibTrans" cxnId="{092E229C-D8F0-49F6-8502-CF80E1C2DB31}">
      <dgm:prSet/>
      <dgm:spPr/>
      <dgm:t>
        <a:bodyPr/>
        <a:lstStyle/>
        <a:p>
          <a:endParaRPr lang="en-CA"/>
        </a:p>
      </dgm:t>
    </dgm:pt>
    <dgm:pt modelId="{464343F8-D2CB-46D8-9280-8AB2B30B414D}">
      <dgm:prSet/>
      <dgm:spPr>
        <a:solidFill>
          <a:schemeClr val="accent6"/>
        </a:solidFill>
      </dgm:spPr>
      <dgm:t>
        <a:bodyPr/>
        <a:lstStyle/>
        <a:p>
          <a:r>
            <a:rPr lang="en-CA" dirty="0">
              <a:solidFill>
                <a:schemeClr val="tx1"/>
              </a:solidFill>
            </a:rPr>
            <a:t>Self-financed</a:t>
          </a:r>
        </a:p>
      </dgm:t>
    </dgm:pt>
    <dgm:pt modelId="{E4CADA23-29F8-4243-A892-BFE534989045}" type="parTrans" cxnId="{DA5BA409-6337-4FA3-8558-867D296C2BD7}">
      <dgm:prSet/>
      <dgm:spPr>
        <a:solidFill>
          <a:schemeClr val="accent6"/>
        </a:solidFill>
      </dgm:spPr>
      <dgm:t>
        <a:bodyPr/>
        <a:lstStyle/>
        <a:p>
          <a:endParaRPr lang="en-CA"/>
        </a:p>
      </dgm:t>
    </dgm:pt>
    <dgm:pt modelId="{E64F0724-382B-49C8-8527-E97F58B89490}" type="sibTrans" cxnId="{DA5BA409-6337-4FA3-8558-867D296C2BD7}">
      <dgm:prSet/>
      <dgm:spPr/>
      <dgm:t>
        <a:bodyPr/>
        <a:lstStyle/>
        <a:p>
          <a:endParaRPr lang="en-CA"/>
        </a:p>
      </dgm:t>
    </dgm:pt>
    <dgm:pt modelId="{8BC1FA35-30E1-47D2-9DA4-0F745FF5E859}">
      <dgm:prSet/>
      <dgm:spPr>
        <a:solidFill>
          <a:schemeClr val="accent6"/>
        </a:solidFill>
      </dgm:spPr>
      <dgm:t>
        <a:bodyPr/>
        <a:lstStyle/>
        <a:p>
          <a:r>
            <a:rPr lang="en-US" dirty="0">
              <a:solidFill>
                <a:schemeClr val="tx1"/>
              </a:solidFill>
            </a:rPr>
            <a:t>Responsible for day-to-day  delegated service delivery</a:t>
          </a:r>
          <a:endParaRPr lang="en-CA" dirty="0">
            <a:solidFill>
              <a:schemeClr val="tx1"/>
            </a:solidFill>
          </a:endParaRPr>
        </a:p>
      </dgm:t>
    </dgm:pt>
    <dgm:pt modelId="{A4F1684A-A896-426E-BBF9-6AA60E4CC6DF}" type="parTrans" cxnId="{949F62B0-D2CE-4560-BFBE-E270FF51113A}">
      <dgm:prSet/>
      <dgm:spPr>
        <a:solidFill>
          <a:schemeClr val="accent6"/>
        </a:solidFill>
      </dgm:spPr>
      <dgm:t>
        <a:bodyPr/>
        <a:lstStyle/>
        <a:p>
          <a:endParaRPr lang="en-CA"/>
        </a:p>
      </dgm:t>
    </dgm:pt>
    <dgm:pt modelId="{C71CBFB1-07C1-4412-AD7E-C0C0E20B5F55}" type="sibTrans" cxnId="{949F62B0-D2CE-4560-BFBE-E270FF51113A}">
      <dgm:prSet/>
      <dgm:spPr/>
      <dgm:t>
        <a:bodyPr/>
        <a:lstStyle/>
        <a:p>
          <a:endParaRPr lang="en-CA"/>
        </a:p>
      </dgm:t>
    </dgm:pt>
    <dgm:pt modelId="{2CFA2F98-A395-4DD9-8442-DB42BD0EB41C}" type="pres">
      <dgm:prSet presAssocID="{C54F9FC1-C597-4547-B4D5-3A9375978ABE}" presName="cycle" presStyleCnt="0">
        <dgm:presLayoutVars>
          <dgm:chMax val="1"/>
          <dgm:dir/>
          <dgm:animLvl val="ctr"/>
          <dgm:resizeHandles val="exact"/>
        </dgm:presLayoutVars>
      </dgm:prSet>
      <dgm:spPr/>
    </dgm:pt>
    <dgm:pt modelId="{BBA5CD85-FFE6-4908-9F9A-E0C6C59CB431}" type="pres">
      <dgm:prSet presAssocID="{CCD8C832-BDB1-42AD-8C63-FA4B7CCE74BE}" presName="centerShape" presStyleLbl="node0" presStyleIdx="0" presStyleCnt="1"/>
      <dgm:spPr/>
    </dgm:pt>
    <dgm:pt modelId="{1C65DD7E-4763-4D04-912B-92A539DD4AB0}" type="pres">
      <dgm:prSet presAssocID="{F18A4986-12B2-4193-9B50-3A7D1CBB0532}" presName="parTrans" presStyleLbl="bgSibTrans2D1" presStyleIdx="0" presStyleCnt="7" custLinFactNeighborX="1289"/>
      <dgm:spPr/>
    </dgm:pt>
    <dgm:pt modelId="{7C1F2345-850C-4500-AF0A-68F38E1143F6}" type="pres">
      <dgm:prSet presAssocID="{F11EB8C8-4C09-43EF-B79A-D52A26E37843}" presName="node" presStyleLbl="node1" presStyleIdx="0" presStyleCnt="7">
        <dgm:presLayoutVars>
          <dgm:bulletEnabled val="1"/>
        </dgm:presLayoutVars>
      </dgm:prSet>
      <dgm:spPr/>
    </dgm:pt>
    <dgm:pt modelId="{BE95F024-A9D9-4FD1-9F4B-26B795CB5E78}" type="pres">
      <dgm:prSet presAssocID="{5379FB35-D417-472A-AE1A-62EAED163DD3}" presName="parTrans" presStyleLbl="bgSibTrans2D1" presStyleIdx="1" presStyleCnt="7"/>
      <dgm:spPr/>
    </dgm:pt>
    <dgm:pt modelId="{B797F46C-637E-4443-BDE5-52A3741EB436}" type="pres">
      <dgm:prSet presAssocID="{B323FE76-EE88-4E29-876C-A7C7E1AE7AEB}" presName="node" presStyleLbl="node1" presStyleIdx="1" presStyleCnt="7">
        <dgm:presLayoutVars>
          <dgm:bulletEnabled val="1"/>
        </dgm:presLayoutVars>
      </dgm:prSet>
      <dgm:spPr/>
    </dgm:pt>
    <dgm:pt modelId="{0435C1CD-5146-46BB-AA15-C2B86BC447D3}" type="pres">
      <dgm:prSet presAssocID="{B0E0C062-5232-4197-96AF-69AB36CDDB8C}" presName="parTrans" presStyleLbl="bgSibTrans2D1" presStyleIdx="2" presStyleCnt="7"/>
      <dgm:spPr/>
    </dgm:pt>
    <dgm:pt modelId="{2B3F90A3-76FB-4F24-8BFA-813BBEC7F98B}" type="pres">
      <dgm:prSet presAssocID="{A68910B0-9B7D-45E9-9B62-43A30441C5A1}" presName="node" presStyleLbl="node1" presStyleIdx="2" presStyleCnt="7">
        <dgm:presLayoutVars>
          <dgm:bulletEnabled val="1"/>
        </dgm:presLayoutVars>
      </dgm:prSet>
      <dgm:spPr/>
    </dgm:pt>
    <dgm:pt modelId="{C72A79AC-4558-46DF-AE4C-854295E4B651}" type="pres">
      <dgm:prSet presAssocID="{13B5CA36-27CC-4EF8-97EA-1BB1994603B7}" presName="parTrans" presStyleLbl="bgSibTrans2D1" presStyleIdx="3" presStyleCnt="7"/>
      <dgm:spPr/>
    </dgm:pt>
    <dgm:pt modelId="{4024FA8B-C7D3-462F-911C-01D70EDB2096}" type="pres">
      <dgm:prSet presAssocID="{65B28CD7-C272-41BF-868B-DD10D0FF6899}" presName="node" presStyleLbl="node1" presStyleIdx="3" presStyleCnt="7">
        <dgm:presLayoutVars>
          <dgm:bulletEnabled val="1"/>
        </dgm:presLayoutVars>
      </dgm:prSet>
      <dgm:spPr/>
    </dgm:pt>
    <dgm:pt modelId="{934FE480-334C-4706-980C-7846F3F9BEBE}" type="pres">
      <dgm:prSet presAssocID="{7C588BD3-D843-4190-88CB-A9F32C87A16F}" presName="parTrans" presStyleLbl="bgSibTrans2D1" presStyleIdx="4" presStyleCnt="7"/>
      <dgm:spPr/>
    </dgm:pt>
    <dgm:pt modelId="{7DE8D589-DB42-4C3D-846A-AF366D6A7B44}" type="pres">
      <dgm:prSet presAssocID="{A7A11252-7576-4C11-83FE-8FFEAADFA67B}" presName="node" presStyleLbl="node1" presStyleIdx="4" presStyleCnt="7">
        <dgm:presLayoutVars>
          <dgm:bulletEnabled val="1"/>
        </dgm:presLayoutVars>
      </dgm:prSet>
      <dgm:spPr/>
    </dgm:pt>
    <dgm:pt modelId="{62AD98E5-556D-41C3-8F8B-85E6D885F9E3}" type="pres">
      <dgm:prSet presAssocID="{A4F1684A-A896-426E-BBF9-6AA60E4CC6DF}" presName="parTrans" presStyleLbl="bgSibTrans2D1" presStyleIdx="5" presStyleCnt="7"/>
      <dgm:spPr/>
    </dgm:pt>
    <dgm:pt modelId="{8E538401-3150-4A94-AC06-C55A5B89DF63}" type="pres">
      <dgm:prSet presAssocID="{8BC1FA35-30E1-47D2-9DA4-0F745FF5E859}" presName="node" presStyleLbl="node1" presStyleIdx="5" presStyleCnt="7">
        <dgm:presLayoutVars>
          <dgm:bulletEnabled val="1"/>
        </dgm:presLayoutVars>
      </dgm:prSet>
      <dgm:spPr/>
    </dgm:pt>
    <dgm:pt modelId="{91638205-CEE2-401E-9B39-AC0531526BE6}" type="pres">
      <dgm:prSet presAssocID="{E4CADA23-29F8-4243-A892-BFE534989045}" presName="parTrans" presStyleLbl="bgSibTrans2D1" presStyleIdx="6" presStyleCnt="7"/>
      <dgm:spPr/>
    </dgm:pt>
    <dgm:pt modelId="{78965A00-4613-4F30-ADE9-77AA66F607DF}" type="pres">
      <dgm:prSet presAssocID="{464343F8-D2CB-46D8-9280-8AB2B30B414D}" presName="node" presStyleLbl="node1" presStyleIdx="6" presStyleCnt="7">
        <dgm:presLayoutVars>
          <dgm:bulletEnabled val="1"/>
        </dgm:presLayoutVars>
      </dgm:prSet>
      <dgm:spPr/>
    </dgm:pt>
  </dgm:ptLst>
  <dgm:cxnLst>
    <dgm:cxn modelId="{DA5BA409-6337-4FA3-8558-867D296C2BD7}" srcId="{CCD8C832-BDB1-42AD-8C63-FA4B7CCE74BE}" destId="{464343F8-D2CB-46D8-9280-8AB2B30B414D}" srcOrd="6" destOrd="0" parTransId="{E4CADA23-29F8-4243-A892-BFE534989045}" sibTransId="{E64F0724-382B-49C8-8527-E97F58B89490}"/>
    <dgm:cxn modelId="{8CC09B13-D6AC-46A1-A980-E34049981648}" type="presOf" srcId="{65B28CD7-C272-41BF-868B-DD10D0FF6899}" destId="{4024FA8B-C7D3-462F-911C-01D70EDB2096}" srcOrd="0" destOrd="0" presId="urn:microsoft.com/office/officeart/2005/8/layout/radial4"/>
    <dgm:cxn modelId="{930E7616-A242-4CAB-81DF-C2F382741C60}" type="presOf" srcId="{CCD8C832-BDB1-42AD-8C63-FA4B7CCE74BE}" destId="{BBA5CD85-FFE6-4908-9F9A-E0C6C59CB431}" srcOrd="0" destOrd="0" presId="urn:microsoft.com/office/officeart/2005/8/layout/radial4"/>
    <dgm:cxn modelId="{F6AB611E-154A-4D69-9A9B-50D6F07B270D}" type="presOf" srcId="{C54F9FC1-C597-4547-B4D5-3A9375978ABE}" destId="{2CFA2F98-A395-4DD9-8442-DB42BD0EB41C}" srcOrd="0" destOrd="0" presId="urn:microsoft.com/office/officeart/2005/8/layout/radial4"/>
    <dgm:cxn modelId="{0DEBE72A-BDDC-42C4-8DAA-94739EAE26FD}" type="presOf" srcId="{A4F1684A-A896-426E-BBF9-6AA60E4CC6DF}" destId="{62AD98E5-556D-41C3-8F8B-85E6D885F9E3}" srcOrd="0" destOrd="0" presId="urn:microsoft.com/office/officeart/2005/8/layout/radial4"/>
    <dgm:cxn modelId="{11979B2E-18D6-4BBA-970F-14FF2BE96DBF}" srcId="{C54F9FC1-C597-4547-B4D5-3A9375978ABE}" destId="{CCD8C832-BDB1-42AD-8C63-FA4B7CCE74BE}" srcOrd="0" destOrd="0" parTransId="{30247D8C-2B27-4F91-9A75-9BCE448A0C2B}" sibTransId="{49C39EDE-FCBE-479A-8A59-32F175321902}"/>
    <dgm:cxn modelId="{99F96739-9DD4-4C08-9471-E56F9EE1FE19}" type="presOf" srcId="{B323FE76-EE88-4E29-876C-A7C7E1AE7AEB}" destId="{B797F46C-637E-4443-BDE5-52A3741EB436}" srcOrd="0" destOrd="0" presId="urn:microsoft.com/office/officeart/2005/8/layout/radial4"/>
    <dgm:cxn modelId="{BF6B6643-E79C-4063-B960-9A1F26648A61}" srcId="{CCD8C832-BDB1-42AD-8C63-FA4B7CCE74BE}" destId="{65B28CD7-C272-41BF-868B-DD10D0FF6899}" srcOrd="3" destOrd="0" parTransId="{13B5CA36-27CC-4EF8-97EA-1BB1994603B7}" sibTransId="{C2D7ED42-5DA3-4B72-B1C5-CC1FE45F901F}"/>
    <dgm:cxn modelId="{488B5349-0921-4D0A-99CB-4F2217381666}" type="presOf" srcId="{8BC1FA35-30E1-47D2-9DA4-0F745FF5E859}" destId="{8E538401-3150-4A94-AC06-C55A5B89DF63}" srcOrd="0" destOrd="0" presId="urn:microsoft.com/office/officeart/2005/8/layout/radial4"/>
    <dgm:cxn modelId="{21CFDF4B-AB1C-4A4B-A508-5FE57D8140BD}" srcId="{CCD8C832-BDB1-42AD-8C63-FA4B7CCE74BE}" destId="{B323FE76-EE88-4E29-876C-A7C7E1AE7AEB}" srcOrd="1" destOrd="0" parTransId="{5379FB35-D417-472A-AE1A-62EAED163DD3}" sibTransId="{C1F170B5-F427-4122-ACDE-3DD368C01E89}"/>
    <dgm:cxn modelId="{FC3A9678-BF8A-4EA8-9AB3-2F2DF2260EAF}" type="presOf" srcId="{464343F8-D2CB-46D8-9280-8AB2B30B414D}" destId="{78965A00-4613-4F30-ADE9-77AA66F607DF}" srcOrd="0" destOrd="0" presId="urn:microsoft.com/office/officeart/2005/8/layout/radial4"/>
    <dgm:cxn modelId="{3885147B-6DF9-4AE2-98D7-DE4E0086465D}" type="presOf" srcId="{B0E0C062-5232-4197-96AF-69AB36CDDB8C}" destId="{0435C1CD-5146-46BB-AA15-C2B86BC447D3}" srcOrd="0" destOrd="0" presId="urn:microsoft.com/office/officeart/2005/8/layout/radial4"/>
    <dgm:cxn modelId="{1EFC5F8A-9E17-4810-B9A9-AE75014925D1}" type="presOf" srcId="{A7A11252-7576-4C11-83FE-8FFEAADFA67B}" destId="{7DE8D589-DB42-4C3D-846A-AF366D6A7B44}" srcOrd="0" destOrd="0" presId="urn:microsoft.com/office/officeart/2005/8/layout/radial4"/>
    <dgm:cxn modelId="{47319A95-B6AC-4016-A8EC-FE6C4FCCC77A}" type="presOf" srcId="{F18A4986-12B2-4193-9B50-3A7D1CBB0532}" destId="{1C65DD7E-4763-4D04-912B-92A539DD4AB0}" srcOrd="0" destOrd="0" presId="urn:microsoft.com/office/officeart/2005/8/layout/radial4"/>
    <dgm:cxn modelId="{CBD83899-CCAD-410F-8540-7AE3C6C2F910}" type="presOf" srcId="{5379FB35-D417-472A-AE1A-62EAED163DD3}" destId="{BE95F024-A9D9-4FD1-9F4B-26B795CB5E78}" srcOrd="0" destOrd="0" presId="urn:microsoft.com/office/officeart/2005/8/layout/radial4"/>
    <dgm:cxn modelId="{092E229C-D8F0-49F6-8502-CF80E1C2DB31}" srcId="{CCD8C832-BDB1-42AD-8C63-FA4B7CCE74BE}" destId="{A7A11252-7576-4C11-83FE-8FFEAADFA67B}" srcOrd="4" destOrd="0" parTransId="{7C588BD3-D843-4190-88CB-A9F32C87A16F}" sibTransId="{C10B17DB-2841-40AA-A805-2A5353307B70}"/>
    <dgm:cxn modelId="{BC1E79A5-1C71-4866-82F0-47096AD4AF75}" srcId="{CCD8C832-BDB1-42AD-8C63-FA4B7CCE74BE}" destId="{F11EB8C8-4C09-43EF-B79A-D52A26E37843}" srcOrd="0" destOrd="0" parTransId="{F18A4986-12B2-4193-9B50-3A7D1CBB0532}" sibTransId="{4CF1737B-9D7D-480F-ADBD-A98AE2ACEB0E}"/>
    <dgm:cxn modelId="{949F62B0-D2CE-4560-BFBE-E270FF51113A}" srcId="{CCD8C832-BDB1-42AD-8C63-FA4B7CCE74BE}" destId="{8BC1FA35-30E1-47D2-9DA4-0F745FF5E859}" srcOrd="5" destOrd="0" parTransId="{A4F1684A-A896-426E-BBF9-6AA60E4CC6DF}" sibTransId="{C71CBFB1-07C1-4412-AD7E-C0C0E20B5F55}"/>
    <dgm:cxn modelId="{2A408BB6-2409-4150-9B1D-9891E27F2AF4}" type="presOf" srcId="{E4CADA23-29F8-4243-A892-BFE534989045}" destId="{91638205-CEE2-401E-9B39-AC0531526BE6}" srcOrd="0" destOrd="0" presId="urn:microsoft.com/office/officeart/2005/8/layout/radial4"/>
    <dgm:cxn modelId="{5BEEB4BE-F857-4C8F-8CD9-240CD32C6935}" type="presOf" srcId="{7C588BD3-D843-4190-88CB-A9F32C87A16F}" destId="{934FE480-334C-4706-980C-7846F3F9BEBE}" srcOrd="0" destOrd="0" presId="urn:microsoft.com/office/officeart/2005/8/layout/radial4"/>
    <dgm:cxn modelId="{D35932BF-F21C-43CC-8797-54198B86FE53}" srcId="{CCD8C832-BDB1-42AD-8C63-FA4B7CCE74BE}" destId="{A68910B0-9B7D-45E9-9B62-43A30441C5A1}" srcOrd="2" destOrd="0" parTransId="{B0E0C062-5232-4197-96AF-69AB36CDDB8C}" sibTransId="{7753DA85-8ED8-4E38-A6AC-BB830AF592D6}"/>
    <dgm:cxn modelId="{ED94DFC7-D83C-45B3-8E99-56551FA49337}" type="presOf" srcId="{A68910B0-9B7D-45E9-9B62-43A30441C5A1}" destId="{2B3F90A3-76FB-4F24-8BFA-813BBEC7F98B}" srcOrd="0" destOrd="0" presId="urn:microsoft.com/office/officeart/2005/8/layout/radial4"/>
    <dgm:cxn modelId="{5B471CE6-AC05-47FC-9C61-11CACB979941}" type="presOf" srcId="{F11EB8C8-4C09-43EF-B79A-D52A26E37843}" destId="{7C1F2345-850C-4500-AF0A-68F38E1143F6}" srcOrd="0" destOrd="0" presId="urn:microsoft.com/office/officeart/2005/8/layout/radial4"/>
    <dgm:cxn modelId="{7A2FA2ED-451C-40C5-8B00-B866966039B5}" type="presOf" srcId="{13B5CA36-27CC-4EF8-97EA-1BB1994603B7}" destId="{C72A79AC-4558-46DF-AE4C-854295E4B651}" srcOrd="0" destOrd="0" presId="urn:microsoft.com/office/officeart/2005/8/layout/radial4"/>
    <dgm:cxn modelId="{884BCA7B-FF9B-4CFA-B5F7-1BC1C8CF561B}" type="presParOf" srcId="{2CFA2F98-A395-4DD9-8442-DB42BD0EB41C}" destId="{BBA5CD85-FFE6-4908-9F9A-E0C6C59CB431}" srcOrd="0" destOrd="0" presId="urn:microsoft.com/office/officeart/2005/8/layout/radial4"/>
    <dgm:cxn modelId="{B406F6A8-D55D-4146-8EDC-CA225CB03B35}" type="presParOf" srcId="{2CFA2F98-A395-4DD9-8442-DB42BD0EB41C}" destId="{1C65DD7E-4763-4D04-912B-92A539DD4AB0}" srcOrd="1" destOrd="0" presId="urn:microsoft.com/office/officeart/2005/8/layout/radial4"/>
    <dgm:cxn modelId="{83425968-7A11-4CA2-888E-A6ADB6B65311}" type="presParOf" srcId="{2CFA2F98-A395-4DD9-8442-DB42BD0EB41C}" destId="{7C1F2345-850C-4500-AF0A-68F38E1143F6}" srcOrd="2" destOrd="0" presId="urn:microsoft.com/office/officeart/2005/8/layout/radial4"/>
    <dgm:cxn modelId="{38795196-5EA7-4070-A485-B7C23BB5BF6F}" type="presParOf" srcId="{2CFA2F98-A395-4DD9-8442-DB42BD0EB41C}" destId="{BE95F024-A9D9-4FD1-9F4B-26B795CB5E78}" srcOrd="3" destOrd="0" presId="urn:microsoft.com/office/officeart/2005/8/layout/radial4"/>
    <dgm:cxn modelId="{E008E4E7-A799-4597-94DF-4433CC811661}" type="presParOf" srcId="{2CFA2F98-A395-4DD9-8442-DB42BD0EB41C}" destId="{B797F46C-637E-4443-BDE5-52A3741EB436}" srcOrd="4" destOrd="0" presId="urn:microsoft.com/office/officeart/2005/8/layout/radial4"/>
    <dgm:cxn modelId="{3EBB9AD7-8800-4205-9C95-BD25B368190E}" type="presParOf" srcId="{2CFA2F98-A395-4DD9-8442-DB42BD0EB41C}" destId="{0435C1CD-5146-46BB-AA15-C2B86BC447D3}" srcOrd="5" destOrd="0" presId="urn:microsoft.com/office/officeart/2005/8/layout/radial4"/>
    <dgm:cxn modelId="{AD2A2FAF-9B4D-4E25-A840-418178B13773}" type="presParOf" srcId="{2CFA2F98-A395-4DD9-8442-DB42BD0EB41C}" destId="{2B3F90A3-76FB-4F24-8BFA-813BBEC7F98B}" srcOrd="6" destOrd="0" presId="urn:microsoft.com/office/officeart/2005/8/layout/radial4"/>
    <dgm:cxn modelId="{D2D3458D-90A4-4CAF-A754-B9B1B9A4ED7C}" type="presParOf" srcId="{2CFA2F98-A395-4DD9-8442-DB42BD0EB41C}" destId="{C72A79AC-4558-46DF-AE4C-854295E4B651}" srcOrd="7" destOrd="0" presId="urn:microsoft.com/office/officeart/2005/8/layout/radial4"/>
    <dgm:cxn modelId="{A058EBDA-D03D-4F62-A34C-9ACEC7339D47}" type="presParOf" srcId="{2CFA2F98-A395-4DD9-8442-DB42BD0EB41C}" destId="{4024FA8B-C7D3-462F-911C-01D70EDB2096}" srcOrd="8" destOrd="0" presId="urn:microsoft.com/office/officeart/2005/8/layout/radial4"/>
    <dgm:cxn modelId="{7258CFC7-AA7E-4E4D-9F90-DFA60F3FA25A}" type="presParOf" srcId="{2CFA2F98-A395-4DD9-8442-DB42BD0EB41C}" destId="{934FE480-334C-4706-980C-7846F3F9BEBE}" srcOrd="9" destOrd="0" presId="urn:microsoft.com/office/officeart/2005/8/layout/radial4"/>
    <dgm:cxn modelId="{30B5F438-D652-4CFD-8CB7-5398A4647BE9}" type="presParOf" srcId="{2CFA2F98-A395-4DD9-8442-DB42BD0EB41C}" destId="{7DE8D589-DB42-4C3D-846A-AF366D6A7B44}" srcOrd="10" destOrd="0" presId="urn:microsoft.com/office/officeart/2005/8/layout/radial4"/>
    <dgm:cxn modelId="{EE1BE604-CC03-45DD-A1B5-49A8E73C4D33}" type="presParOf" srcId="{2CFA2F98-A395-4DD9-8442-DB42BD0EB41C}" destId="{62AD98E5-556D-41C3-8F8B-85E6D885F9E3}" srcOrd="11" destOrd="0" presId="urn:microsoft.com/office/officeart/2005/8/layout/radial4"/>
    <dgm:cxn modelId="{D16879B7-BD85-4435-8CBA-F2176F057BD9}" type="presParOf" srcId="{2CFA2F98-A395-4DD9-8442-DB42BD0EB41C}" destId="{8E538401-3150-4A94-AC06-C55A5B89DF63}" srcOrd="12" destOrd="0" presId="urn:microsoft.com/office/officeart/2005/8/layout/radial4"/>
    <dgm:cxn modelId="{719A5891-3F09-44F4-AED9-58291634D259}" type="presParOf" srcId="{2CFA2F98-A395-4DD9-8442-DB42BD0EB41C}" destId="{91638205-CEE2-401E-9B39-AC0531526BE6}" srcOrd="13" destOrd="0" presId="urn:microsoft.com/office/officeart/2005/8/layout/radial4"/>
    <dgm:cxn modelId="{E101461C-763C-48E2-A0F6-FE4F7B56D697}" type="presParOf" srcId="{2CFA2F98-A395-4DD9-8442-DB42BD0EB41C}" destId="{78965A00-4613-4F30-ADE9-77AA66F607DF}" srcOrd="14" destOrd="0" presId="urn:microsoft.com/office/officeart/2005/8/layout/radial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3F82F6-27A9-467B-9FA4-9F47BA29925D}" type="doc">
      <dgm:prSet loTypeId="urn:microsoft.com/office/officeart/2005/8/layout/process4" loCatId="process" qsTypeId="urn:microsoft.com/office/officeart/2005/8/quickstyle/simple1" qsCatId="simple" csTypeId="urn:microsoft.com/office/officeart/2005/8/colors/accent3_4" csCatId="accent3" phldr="1"/>
      <dgm:spPr/>
    </dgm:pt>
    <dgm:pt modelId="{DA32F275-2E7B-47BA-BA9B-45552F2B9139}">
      <dgm:prSet phldrT="[Text]" custT="1"/>
      <dgm:spPr>
        <a:solidFill>
          <a:schemeClr val="accent6">
            <a:lumMod val="20000"/>
            <a:lumOff val="80000"/>
          </a:schemeClr>
        </a:solidFill>
      </dgm:spPr>
      <dgm:t>
        <a:bodyPr/>
        <a:lstStyle/>
        <a:p>
          <a:r>
            <a:rPr lang="en-US" sz="1800" dirty="0">
              <a:solidFill>
                <a:schemeClr val="tx1"/>
              </a:solidFill>
              <a:latin typeface="Arial" pitchFamily="34" charset="0"/>
              <a:cs typeface="Arial" pitchFamily="34" charset="0"/>
            </a:rPr>
            <a:t>I.</a:t>
          </a:r>
          <a:r>
            <a:rPr lang="en-US" sz="1600" dirty="0">
              <a:solidFill>
                <a:schemeClr val="tx1"/>
              </a:solidFill>
              <a:latin typeface="Arial" pitchFamily="34" charset="0"/>
              <a:cs typeface="Arial" pitchFamily="34" charset="0"/>
            </a:rPr>
            <a:t> </a:t>
          </a:r>
          <a:r>
            <a:rPr lang="en-US" sz="1800" dirty="0">
              <a:solidFill>
                <a:schemeClr val="tx1"/>
              </a:solidFill>
              <a:latin typeface="Arial" pitchFamily="34" charset="0"/>
              <a:cs typeface="Arial" pitchFamily="34" charset="0"/>
            </a:rPr>
            <a:t>The Legislation</a:t>
          </a:r>
          <a:endParaRPr lang="en-CA" sz="1800" dirty="0">
            <a:solidFill>
              <a:schemeClr val="tx1"/>
            </a:solidFill>
            <a:latin typeface="Arial" pitchFamily="34" charset="0"/>
            <a:cs typeface="Arial" pitchFamily="34" charset="0"/>
          </a:endParaRPr>
        </a:p>
      </dgm:t>
    </dgm:pt>
    <dgm:pt modelId="{2E6EB9D5-A625-47EB-9A3E-7783952081FC}" type="parTrans" cxnId="{64CA6999-D2DF-4B56-9DF3-32D737002DC1}">
      <dgm:prSet/>
      <dgm:spPr/>
      <dgm:t>
        <a:bodyPr/>
        <a:lstStyle/>
        <a:p>
          <a:endParaRPr lang="en-CA" sz="1600">
            <a:solidFill>
              <a:schemeClr val="tx1"/>
            </a:solidFill>
          </a:endParaRPr>
        </a:p>
      </dgm:t>
    </dgm:pt>
    <dgm:pt modelId="{1597CCBD-2BAF-4F43-99B7-C5D6F9B2638D}" type="sibTrans" cxnId="{64CA6999-D2DF-4B56-9DF3-32D737002DC1}">
      <dgm:prSet/>
      <dgm:spPr/>
      <dgm:t>
        <a:bodyPr/>
        <a:lstStyle/>
        <a:p>
          <a:endParaRPr lang="en-CA" sz="1600">
            <a:solidFill>
              <a:schemeClr val="tx1"/>
            </a:solidFill>
          </a:endParaRPr>
        </a:p>
      </dgm:t>
    </dgm:pt>
    <dgm:pt modelId="{B074DD57-B9B5-4F7A-BF3B-870495773C0B}">
      <dgm:prSet phldrT="[Text]" custT="1"/>
      <dgm:spPr>
        <a:solidFill>
          <a:schemeClr val="accent6">
            <a:lumMod val="40000"/>
            <a:lumOff val="60000"/>
          </a:schemeClr>
        </a:solidFill>
      </dgm:spPr>
      <dgm:t>
        <a:bodyPr/>
        <a:lstStyle/>
        <a:p>
          <a:r>
            <a:rPr lang="en-US" sz="1800" dirty="0">
              <a:solidFill>
                <a:schemeClr val="tx1"/>
              </a:solidFill>
              <a:latin typeface="Arial" pitchFamily="34" charset="0"/>
              <a:cs typeface="Arial" pitchFamily="34" charset="0"/>
            </a:rPr>
            <a:t>II. The Regulations</a:t>
          </a:r>
        </a:p>
      </dgm:t>
    </dgm:pt>
    <dgm:pt modelId="{2FD60E95-74B7-4DFD-A42A-0101B449F313}" type="parTrans" cxnId="{F8FA82F7-4A12-4F95-A0FC-5B74FE92F5E3}">
      <dgm:prSet/>
      <dgm:spPr/>
      <dgm:t>
        <a:bodyPr/>
        <a:lstStyle/>
        <a:p>
          <a:endParaRPr lang="en-CA" sz="1600">
            <a:solidFill>
              <a:schemeClr val="tx1"/>
            </a:solidFill>
          </a:endParaRPr>
        </a:p>
      </dgm:t>
    </dgm:pt>
    <dgm:pt modelId="{E2B869F7-CF37-4501-84F0-9AF5D0A45B80}" type="sibTrans" cxnId="{F8FA82F7-4A12-4F95-A0FC-5B74FE92F5E3}">
      <dgm:prSet/>
      <dgm:spPr/>
      <dgm:t>
        <a:bodyPr/>
        <a:lstStyle/>
        <a:p>
          <a:endParaRPr lang="en-CA" sz="1600">
            <a:solidFill>
              <a:schemeClr val="tx1"/>
            </a:solidFill>
          </a:endParaRPr>
        </a:p>
      </dgm:t>
    </dgm:pt>
    <dgm:pt modelId="{A93AA8AA-4A41-45AA-8E62-107E72C46923}">
      <dgm:prSet phldrT="[Text]" custT="1"/>
      <dgm:spPr>
        <a:solidFill>
          <a:schemeClr val="accent6">
            <a:lumMod val="60000"/>
            <a:lumOff val="40000"/>
          </a:schemeClr>
        </a:solidFill>
      </dgm:spPr>
      <dgm:t>
        <a:bodyPr/>
        <a:lstStyle/>
        <a:p>
          <a:r>
            <a:rPr lang="en-US" sz="1800" dirty="0">
              <a:solidFill>
                <a:schemeClr val="tx1"/>
              </a:solidFill>
              <a:latin typeface="Arial" pitchFamily="34" charset="0"/>
              <a:cs typeface="Arial" pitchFamily="34" charset="0"/>
            </a:rPr>
            <a:t>III. The Administrative Agreement </a:t>
          </a:r>
        </a:p>
      </dgm:t>
    </dgm:pt>
    <dgm:pt modelId="{655D403B-9995-425F-BA48-1A320E758A83}" type="parTrans" cxnId="{CF747601-0148-4A17-A9BD-0B9D2EF30EE8}">
      <dgm:prSet/>
      <dgm:spPr/>
      <dgm:t>
        <a:bodyPr/>
        <a:lstStyle/>
        <a:p>
          <a:endParaRPr lang="en-CA" sz="1600">
            <a:solidFill>
              <a:schemeClr val="tx1"/>
            </a:solidFill>
          </a:endParaRPr>
        </a:p>
      </dgm:t>
    </dgm:pt>
    <dgm:pt modelId="{59D88198-D2EB-48BF-ADBF-864080292F34}" type="sibTrans" cxnId="{CF747601-0148-4A17-A9BD-0B9D2EF30EE8}">
      <dgm:prSet/>
      <dgm:spPr/>
      <dgm:t>
        <a:bodyPr/>
        <a:lstStyle/>
        <a:p>
          <a:endParaRPr lang="en-CA" sz="1600">
            <a:solidFill>
              <a:schemeClr val="tx1"/>
            </a:solidFill>
          </a:endParaRPr>
        </a:p>
      </dgm:t>
    </dgm:pt>
    <dgm:pt modelId="{E5D0FA0E-BE7F-44DB-8B89-E76A256B591A}">
      <dgm:prSet custT="1"/>
      <dgm:spPr>
        <a:solidFill>
          <a:schemeClr val="accent6">
            <a:lumMod val="75000"/>
          </a:schemeClr>
        </a:solidFill>
      </dgm:spPr>
      <dgm:t>
        <a:bodyPr/>
        <a:lstStyle/>
        <a:p>
          <a:r>
            <a:rPr lang="en-US" sz="1800" dirty="0">
              <a:solidFill>
                <a:schemeClr val="tx1"/>
              </a:solidFill>
              <a:latin typeface="Arial" pitchFamily="34" charset="0"/>
              <a:cs typeface="Arial" pitchFamily="34" charset="0"/>
            </a:rPr>
            <a:t>IV. </a:t>
          </a:r>
          <a:r>
            <a:rPr lang="en-US" sz="1800" strike="noStrike" dirty="0">
              <a:solidFill>
                <a:schemeClr val="tx1"/>
              </a:solidFill>
              <a:latin typeface="Arial" pitchFamily="34" charset="0"/>
              <a:cs typeface="Arial" pitchFamily="34" charset="0"/>
            </a:rPr>
            <a:t>By-laws &amp; </a:t>
          </a:r>
          <a:r>
            <a:rPr lang="en-US" sz="1800" dirty="0">
              <a:solidFill>
                <a:schemeClr val="tx1"/>
              </a:solidFill>
              <a:latin typeface="Arial" pitchFamily="34" charset="0"/>
              <a:cs typeface="Arial" pitchFamily="34" charset="0"/>
            </a:rPr>
            <a:t>Operational Policies </a:t>
          </a:r>
        </a:p>
      </dgm:t>
    </dgm:pt>
    <dgm:pt modelId="{DC50FD3B-9DD4-4742-8AF5-43AFAD6695BB}" type="parTrans" cxnId="{81C20D24-98CD-4124-BC04-68A6E6D32545}">
      <dgm:prSet/>
      <dgm:spPr/>
      <dgm:t>
        <a:bodyPr/>
        <a:lstStyle/>
        <a:p>
          <a:endParaRPr lang="en-CA" sz="1600">
            <a:solidFill>
              <a:schemeClr val="tx1"/>
            </a:solidFill>
          </a:endParaRPr>
        </a:p>
      </dgm:t>
    </dgm:pt>
    <dgm:pt modelId="{E98E61FF-41C3-4DE9-BDAC-D547E911F6E5}" type="sibTrans" cxnId="{81C20D24-98CD-4124-BC04-68A6E6D32545}">
      <dgm:prSet/>
      <dgm:spPr/>
      <dgm:t>
        <a:bodyPr/>
        <a:lstStyle/>
        <a:p>
          <a:endParaRPr lang="en-CA" sz="1600">
            <a:solidFill>
              <a:schemeClr val="tx1"/>
            </a:solidFill>
          </a:endParaRPr>
        </a:p>
      </dgm:t>
    </dgm:pt>
    <dgm:pt modelId="{16788286-635E-4B7F-8D75-96BEDC57CF92}" type="pres">
      <dgm:prSet presAssocID="{AD3F82F6-27A9-467B-9FA4-9F47BA29925D}" presName="Name0" presStyleCnt="0">
        <dgm:presLayoutVars>
          <dgm:dir/>
          <dgm:animLvl val="lvl"/>
          <dgm:resizeHandles val="exact"/>
        </dgm:presLayoutVars>
      </dgm:prSet>
      <dgm:spPr/>
    </dgm:pt>
    <dgm:pt modelId="{189AC4EA-EC71-407A-A191-3A8C9EFE5D9C}" type="pres">
      <dgm:prSet presAssocID="{E5D0FA0E-BE7F-44DB-8B89-E76A256B591A}" presName="boxAndChildren" presStyleCnt="0"/>
      <dgm:spPr/>
    </dgm:pt>
    <dgm:pt modelId="{DC59B7E6-8453-43EA-A27A-F70E00149D89}" type="pres">
      <dgm:prSet presAssocID="{E5D0FA0E-BE7F-44DB-8B89-E76A256B591A}" presName="parentTextBox" presStyleLbl="node1" presStyleIdx="0" presStyleCnt="4" custLinFactNeighborX="704" custLinFactNeighborY="-1372"/>
      <dgm:spPr/>
    </dgm:pt>
    <dgm:pt modelId="{8A507CBB-7496-4097-B552-3BADA22C2315}" type="pres">
      <dgm:prSet presAssocID="{59D88198-D2EB-48BF-ADBF-864080292F34}" presName="sp" presStyleCnt="0"/>
      <dgm:spPr/>
    </dgm:pt>
    <dgm:pt modelId="{39E47D3A-2F23-42A2-A648-DFC20EB88916}" type="pres">
      <dgm:prSet presAssocID="{A93AA8AA-4A41-45AA-8E62-107E72C46923}" presName="arrowAndChildren" presStyleCnt="0"/>
      <dgm:spPr/>
    </dgm:pt>
    <dgm:pt modelId="{1A3351DD-B362-4E7E-A666-46266337C830}" type="pres">
      <dgm:prSet presAssocID="{A93AA8AA-4A41-45AA-8E62-107E72C46923}" presName="parentTextArrow" presStyleLbl="node1" presStyleIdx="1" presStyleCnt="4"/>
      <dgm:spPr/>
    </dgm:pt>
    <dgm:pt modelId="{AABBE506-3B41-4842-A92E-10D32FA2D921}" type="pres">
      <dgm:prSet presAssocID="{E2B869F7-CF37-4501-84F0-9AF5D0A45B80}" presName="sp" presStyleCnt="0"/>
      <dgm:spPr/>
    </dgm:pt>
    <dgm:pt modelId="{C8738212-0637-4E32-808E-85C97C01ED5D}" type="pres">
      <dgm:prSet presAssocID="{B074DD57-B9B5-4F7A-BF3B-870495773C0B}" presName="arrowAndChildren" presStyleCnt="0"/>
      <dgm:spPr/>
    </dgm:pt>
    <dgm:pt modelId="{6D58F755-25CD-4793-B4CD-B6D4ACDD814E}" type="pres">
      <dgm:prSet presAssocID="{B074DD57-B9B5-4F7A-BF3B-870495773C0B}" presName="parentTextArrow" presStyleLbl="node1" presStyleIdx="2" presStyleCnt="4" custLinFactNeighborX="575" custLinFactNeighborY="-265"/>
      <dgm:spPr/>
    </dgm:pt>
    <dgm:pt modelId="{C3B97728-6AD9-4AA9-82CB-D155C2143C79}" type="pres">
      <dgm:prSet presAssocID="{1597CCBD-2BAF-4F43-99B7-C5D6F9B2638D}" presName="sp" presStyleCnt="0"/>
      <dgm:spPr/>
    </dgm:pt>
    <dgm:pt modelId="{F2D4A944-ED65-4D5B-B183-6D349C75A63B}" type="pres">
      <dgm:prSet presAssocID="{DA32F275-2E7B-47BA-BA9B-45552F2B9139}" presName="arrowAndChildren" presStyleCnt="0"/>
      <dgm:spPr/>
    </dgm:pt>
    <dgm:pt modelId="{C6BDF92A-8CEA-45AD-9ADB-8BDDCF905153}" type="pres">
      <dgm:prSet presAssocID="{DA32F275-2E7B-47BA-BA9B-45552F2B9139}" presName="parentTextArrow" presStyleLbl="node1" presStyleIdx="3" presStyleCnt="4"/>
      <dgm:spPr/>
    </dgm:pt>
  </dgm:ptLst>
  <dgm:cxnLst>
    <dgm:cxn modelId="{CF747601-0148-4A17-A9BD-0B9D2EF30EE8}" srcId="{AD3F82F6-27A9-467B-9FA4-9F47BA29925D}" destId="{A93AA8AA-4A41-45AA-8E62-107E72C46923}" srcOrd="2" destOrd="0" parTransId="{655D403B-9995-425F-BA48-1A320E758A83}" sibTransId="{59D88198-D2EB-48BF-ADBF-864080292F34}"/>
    <dgm:cxn modelId="{81C20D24-98CD-4124-BC04-68A6E6D32545}" srcId="{AD3F82F6-27A9-467B-9FA4-9F47BA29925D}" destId="{E5D0FA0E-BE7F-44DB-8B89-E76A256B591A}" srcOrd="3" destOrd="0" parTransId="{DC50FD3B-9DD4-4742-8AF5-43AFAD6695BB}" sibTransId="{E98E61FF-41C3-4DE9-BDAC-D547E911F6E5}"/>
    <dgm:cxn modelId="{B83C3135-5C55-4AD0-A54D-69E1670C556D}" type="presOf" srcId="{E5D0FA0E-BE7F-44DB-8B89-E76A256B591A}" destId="{DC59B7E6-8453-43EA-A27A-F70E00149D89}" srcOrd="0" destOrd="0" presId="urn:microsoft.com/office/officeart/2005/8/layout/process4"/>
    <dgm:cxn modelId="{1B641A61-482F-4C50-80A4-4E6E39EC461C}" type="presOf" srcId="{B074DD57-B9B5-4F7A-BF3B-870495773C0B}" destId="{6D58F755-25CD-4793-B4CD-B6D4ACDD814E}" srcOrd="0" destOrd="0" presId="urn:microsoft.com/office/officeart/2005/8/layout/process4"/>
    <dgm:cxn modelId="{DE401168-A297-40D3-AAC0-CCEE4CC605E8}" type="presOf" srcId="{AD3F82F6-27A9-467B-9FA4-9F47BA29925D}" destId="{16788286-635E-4B7F-8D75-96BEDC57CF92}" srcOrd="0" destOrd="0" presId="urn:microsoft.com/office/officeart/2005/8/layout/process4"/>
    <dgm:cxn modelId="{64CA6999-D2DF-4B56-9DF3-32D737002DC1}" srcId="{AD3F82F6-27A9-467B-9FA4-9F47BA29925D}" destId="{DA32F275-2E7B-47BA-BA9B-45552F2B9139}" srcOrd="0" destOrd="0" parTransId="{2E6EB9D5-A625-47EB-9A3E-7783952081FC}" sibTransId="{1597CCBD-2BAF-4F43-99B7-C5D6F9B2638D}"/>
    <dgm:cxn modelId="{5794CAAE-4FBA-4F88-AE66-89647FA66023}" type="presOf" srcId="{A93AA8AA-4A41-45AA-8E62-107E72C46923}" destId="{1A3351DD-B362-4E7E-A666-46266337C830}" srcOrd="0" destOrd="0" presId="urn:microsoft.com/office/officeart/2005/8/layout/process4"/>
    <dgm:cxn modelId="{97244BBF-39B9-493E-BE13-C3D8857AA8C1}" type="presOf" srcId="{DA32F275-2E7B-47BA-BA9B-45552F2B9139}" destId="{C6BDF92A-8CEA-45AD-9ADB-8BDDCF905153}" srcOrd="0" destOrd="0" presId="urn:microsoft.com/office/officeart/2005/8/layout/process4"/>
    <dgm:cxn modelId="{F8FA82F7-4A12-4F95-A0FC-5B74FE92F5E3}" srcId="{AD3F82F6-27A9-467B-9FA4-9F47BA29925D}" destId="{B074DD57-B9B5-4F7A-BF3B-870495773C0B}" srcOrd="1" destOrd="0" parTransId="{2FD60E95-74B7-4DFD-A42A-0101B449F313}" sibTransId="{E2B869F7-CF37-4501-84F0-9AF5D0A45B80}"/>
    <dgm:cxn modelId="{FD51060E-0F07-475D-9A4D-719116C75811}" type="presParOf" srcId="{16788286-635E-4B7F-8D75-96BEDC57CF92}" destId="{189AC4EA-EC71-407A-A191-3A8C9EFE5D9C}" srcOrd="0" destOrd="0" presId="urn:microsoft.com/office/officeart/2005/8/layout/process4"/>
    <dgm:cxn modelId="{9865D900-4AFC-4AA9-AA2A-57EB2B054B6E}" type="presParOf" srcId="{189AC4EA-EC71-407A-A191-3A8C9EFE5D9C}" destId="{DC59B7E6-8453-43EA-A27A-F70E00149D89}" srcOrd="0" destOrd="0" presId="urn:microsoft.com/office/officeart/2005/8/layout/process4"/>
    <dgm:cxn modelId="{028845CE-A40E-4AA4-8ADC-E71E814BFE32}" type="presParOf" srcId="{16788286-635E-4B7F-8D75-96BEDC57CF92}" destId="{8A507CBB-7496-4097-B552-3BADA22C2315}" srcOrd="1" destOrd="0" presId="urn:microsoft.com/office/officeart/2005/8/layout/process4"/>
    <dgm:cxn modelId="{7729D4AC-1BC7-46A3-9E1A-1E583076FAE1}" type="presParOf" srcId="{16788286-635E-4B7F-8D75-96BEDC57CF92}" destId="{39E47D3A-2F23-42A2-A648-DFC20EB88916}" srcOrd="2" destOrd="0" presId="urn:microsoft.com/office/officeart/2005/8/layout/process4"/>
    <dgm:cxn modelId="{AD3D6980-6FDA-4BF1-9BCB-BB8374399747}" type="presParOf" srcId="{39E47D3A-2F23-42A2-A648-DFC20EB88916}" destId="{1A3351DD-B362-4E7E-A666-46266337C830}" srcOrd="0" destOrd="0" presId="urn:microsoft.com/office/officeart/2005/8/layout/process4"/>
    <dgm:cxn modelId="{8EB7DEC6-2C00-41FC-9A1A-16CA76893949}" type="presParOf" srcId="{16788286-635E-4B7F-8D75-96BEDC57CF92}" destId="{AABBE506-3B41-4842-A92E-10D32FA2D921}" srcOrd="3" destOrd="0" presId="urn:microsoft.com/office/officeart/2005/8/layout/process4"/>
    <dgm:cxn modelId="{9E9176B9-86F8-4F7F-8522-F8A30CA4CA40}" type="presParOf" srcId="{16788286-635E-4B7F-8D75-96BEDC57CF92}" destId="{C8738212-0637-4E32-808E-85C97C01ED5D}" srcOrd="4" destOrd="0" presId="urn:microsoft.com/office/officeart/2005/8/layout/process4"/>
    <dgm:cxn modelId="{6AF3B29C-09C2-49EB-9C70-7B0C0D31DB2F}" type="presParOf" srcId="{C8738212-0637-4E32-808E-85C97C01ED5D}" destId="{6D58F755-25CD-4793-B4CD-B6D4ACDD814E}" srcOrd="0" destOrd="0" presId="urn:microsoft.com/office/officeart/2005/8/layout/process4"/>
    <dgm:cxn modelId="{DB977A39-3C27-4087-AB39-D2481BB2ED2C}" type="presParOf" srcId="{16788286-635E-4B7F-8D75-96BEDC57CF92}" destId="{C3B97728-6AD9-4AA9-82CB-D155C2143C79}" srcOrd="5" destOrd="0" presId="urn:microsoft.com/office/officeart/2005/8/layout/process4"/>
    <dgm:cxn modelId="{E1E60EC6-1D5E-4A60-B142-36EE8EEA5262}" type="presParOf" srcId="{16788286-635E-4B7F-8D75-96BEDC57CF92}" destId="{F2D4A944-ED65-4D5B-B183-6D349C75A63B}" srcOrd="6" destOrd="0" presId="urn:microsoft.com/office/officeart/2005/8/layout/process4"/>
    <dgm:cxn modelId="{3A4040D0-44FE-416E-A769-318ACB221F92}" type="presParOf" srcId="{F2D4A944-ED65-4D5B-B183-6D349C75A63B}" destId="{C6BDF92A-8CEA-45AD-9ADB-8BDDCF90515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8F6B0-E277-4E6E-B4BE-42E1D36D7C9D}">
      <dsp:nvSpPr>
        <dsp:cNvPr id="0" name=""/>
        <dsp:cNvSpPr/>
      </dsp:nvSpPr>
      <dsp:spPr>
        <a:xfrm>
          <a:off x="365176" y="940"/>
          <a:ext cx="1248022" cy="624011"/>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Role clarity and responsibility</a:t>
          </a:r>
        </a:p>
      </dsp:txBody>
      <dsp:txXfrm>
        <a:off x="383453" y="19217"/>
        <a:ext cx="1211468" cy="587457"/>
      </dsp:txXfrm>
    </dsp:sp>
    <dsp:sp modelId="{61D38261-5138-4C99-AA7C-1DD91B9EFFF3}">
      <dsp:nvSpPr>
        <dsp:cNvPr id="0" name=""/>
        <dsp:cNvSpPr/>
      </dsp:nvSpPr>
      <dsp:spPr>
        <a:xfrm>
          <a:off x="489979" y="624951"/>
          <a:ext cx="124802" cy="468008"/>
        </a:xfrm>
        <a:custGeom>
          <a:avLst/>
          <a:gdLst/>
          <a:ahLst/>
          <a:cxnLst/>
          <a:rect l="0" t="0" r="0" b="0"/>
          <a:pathLst>
            <a:path>
              <a:moveTo>
                <a:pt x="0" y="0"/>
              </a:moveTo>
              <a:lnTo>
                <a:pt x="0" y="468008"/>
              </a:lnTo>
              <a:lnTo>
                <a:pt x="124802" y="468008"/>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7789D4-FA04-4FA9-8CC6-7139F2BAE815}">
      <dsp:nvSpPr>
        <dsp:cNvPr id="0" name=""/>
        <dsp:cNvSpPr/>
      </dsp:nvSpPr>
      <dsp:spPr>
        <a:xfrm>
          <a:off x="614781" y="780954"/>
          <a:ext cx="998417" cy="624011"/>
        </a:xfrm>
        <a:prstGeom prst="roundRect">
          <a:avLst>
            <a:gd name="adj" fmla="val 10000"/>
          </a:avLst>
        </a:pr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Clarity of role and relations in law</a:t>
          </a:r>
        </a:p>
      </dsp:txBody>
      <dsp:txXfrm>
        <a:off x="633058" y="799231"/>
        <a:ext cx="961863" cy="587457"/>
      </dsp:txXfrm>
    </dsp:sp>
    <dsp:sp modelId="{69BE1747-1BA8-4097-9677-E3A4E2521AEA}">
      <dsp:nvSpPr>
        <dsp:cNvPr id="0" name=""/>
        <dsp:cNvSpPr/>
      </dsp:nvSpPr>
      <dsp:spPr>
        <a:xfrm>
          <a:off x="489979" y="624951"/>
          <a:ext cx="124802" cy="1248022"/>
        </a:xfrm>
        <a:custGeom>
          <a:avLst/>
          <a:gdLst/>
          <a:ahLst/>
          <a:cxnLst/>
          <a:rect l="0" t="0" r="0" b="0"/>
          <a:pathLst>
            <a:path>
              <a:moveTo>
                <a:pt x="0" y="0"/>
              </a:moveTo>
              <a:lnTo>
                <a:pt x="0" y="1248022"/>
              </a:lnTo>
              <a:lnTo>
                <a:pt x="124802" y="124802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C1F954-2409-411A-9ED6-7F3BF86D5423}">
      <dsp:nvSpPr>
        <dsp:cNvPr id="0" name=""/>
        <dsp:cNvSpPr/>
      </dsp:nvSpPr>
      <dsp:spPr>
        <a:xfrm>
          <a:off x="614781" y="1560968"/>
          <a:ext cx="998417" cy="624011"/>
        </a:xfrm>
        <a:prstGeom prst="roundRect">
          <a:avLst>
            <a:gd name="adj" fmla="val 10000"/>
          </a:avLst>
        </a:pr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Outreach to government entities</a:t>
          </a:r>
        </a:p>
      </dsp:txBody>
      <dsp:txXfrm>
        <a:off x="633058" y="1579245"/>
        <a:ext cx="961863" cy="587457"/>
      </dsp:txXfrm>
    </dsp:sp>
    <dsp:sp modelId="{A157C4D0-D965-4E4D-925A-03514A73A899}">
      <dsp:nvSpPr>
        <dsp:cNvPr id="0" name=""/>
        <dsp:cNvSpPr/>
      </dsp:nvSpPr>
      <dsp:spPr>
        <a:xfrm>
          <a:off x="489979" y="624951"/>
          <a:ext cx="124802" cy="2028036"/>
        </a:xfrm>
        <a:custGeom>
          <a:avLst/>
          <a:gdLst/>
          <a:ahLst/>
          <a:cxnLst/>
          <a:rect l="0" t="0" r="0" b="0"/>
          <a:pathLst>
            <a:path>
              <a:moveTo>
                <a:pt x="0" y="0"/>
              </a:moveTo>
              <a:lnTo>
                <a:pt x="0" y="2028036"/>
              </a:lnTo>
              <a:lnTo>
                <a:pt x="124802" y="202803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C91BEE-BBC6-46FC-92FC-A32DC995EDE1}">
      <dsp:nvSpPr>
        <dsp:cNvPr id="0" name=""/>
        <dsp:cNvSpPr/>
      </dsp:nvSpPr>
      <dsp:spPr>
        <a:xfrm>
          <a:off x="614781" y="2340982"/>
          <a:ext cx="998417" cy="624011"/>
        </a:xfrm>
        <a:prstGeom prst="roundRect">
          <a:avLst>
            <a:gd name="adj" fmla="val 10000"/>
          </a:avLst>
        </a:pr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Strategic foresight function</a:t>
          </a:r>
        </a:p>
      </dsp:txBody>
      <dsp:txXfrm>
        <a:off x="633058" y="2359259"/>
        <a:ext cx="961863" cy="587457"/>
      </dsp:txXfrm>
    </dsp:sp>
    <dsp:sp modelId="{D9E8C80C-F31A-4DD3-80BA-CE1B4CE5C8F5}">
      <dsp:nvSpPr>
        <dsp:cNvPr id="0" name=""/>
        <dsp:cNvSpPr/>
      </dsp:nvSpPr>
      <dsp:spPr>
        <a:xfrm>
          <a:off x="1925204" y="940"/>
          <a:ext cx="1248022" cy="624011"/>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Transparency and accountability</a:t>
          </a:r>
        </a:p>
      </dsp:txBody>
      <dsp:txXfrm>
        <a:off x="1943481" y="19217"/>
        <a:ext cx="1211468" cy="587457"/>
      </dsp:txXfrm>
    </dsp:sp>
    <dsp:sp modelId="{B2955C81-675F-4AED-9F93-1B15828B2F0F}">
      <dsp:nvSpPr>
        <dsp:cNvPr id="0" name=""/>
        <dsp:cNvSpPr/>
      </dsp:nvSpPr>
      <dsp:spPr>
        <a:xfrm>
          <a:off x="2050006" y="624951"/>
          <a:ext cx="124802" cy="468008"/>
        </a:xfrm>
        <a:custGeom>
          <a:avLst/>
          <a:gdLst/>
          <a:ahLst/>
          <a:cxnLst/>
          <a:rect l="0" t="0" r="0" b="0"/>
          <a:pathLst>
            <a:path>
              <a:moveTo>
                <a:pt x="0" y="0"/>
              </a:moveTo>
              <a:lnTo>
                <a:pt x="0" y="468008"/>
              </a:lnTo>
              <a:lnTo>
                <a:pt x="124802" y="468008"/>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ABD118-F370-4874-9419-914E73BFBC72}">
      <dsp:nvSpPr>
        <dsp:cNvPr id="0" name=""/>
        <dsp:cNvSpPr/>
      </dsp:nvSpPr>
      <dsp:spPr>
        <a:xfrm>
          <a:off x="2174809" y="780954"/>
          <a:ext cx="998417" cy="624011"/>
        </a:xfrm>
        <a:prstGeom prst="roundRect">
          <a:avLst>
            <a:gd name="adj" fmla="val 10000"/>
          </a:avLst>
        </a:pr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Performance reporting</a:t>
          </a:r>
        </a:p>
      </dsp:txBody>
      <dsp:txXfrm>
        <a:off x="2193086" y="799231"/>
        <a:ext cx="961863" cy="587457"/>
      </dsp:txXfrm>
    </dsp:sp>
    <dsp:sp modelId="{F1E485A5-E21E-4582-9F21-8078095CA766}">
      <dsp:nvSpPr>
        <dsp:cNvPr id="0" name=""/>
        <dsp:cNvSpPr/>
      </dsp:nvSpPr>
      <dsp:spPr>
        <a:xfrm>
          <a:off x="2050006" y="624951"/>
          <a:ext cx="124802" cy="1248022"/>
        </a:xfrm>
        <a:custGeom>
          <a:avLst/>
          <a:gdLst/>
          <a:ahLst/>
          <a:cxnLst/>
          <a:rect l="0" t="0" r="0" b="0"/>
          <a:pathLst>
            <a:path>
              <a:moveTo>
                <a:pt x="0" y="0"/>
              </a:moveTo>
              <a:lnTo>
                <a:pt x="0" y="1248022"/>
              </a:lnTo>
              <a:lnTo>
                <a:pt x="124802" y="124802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4EBF96-D130-4975-A8CB-3ABF1FC90320}">
      <dsp:nvSpPr>
        <dsp:cNvPr id="0" name=""/>
        <dsp:cNvSpPr/>
      </dsp:nvSpPr>
      <dsp:spPr>
        <a:xfrm>
          <a:off x="2174809" y="1560968"/>
          <a:ext cx="998417" cy="624011"/>
        </a:xfrm>
        <a:prstGeom prst="roundRect">
          <a:avLst>
            <a:gd name="adj" fmla="val 10000"/>
          </a:avLst>
        </a:pr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Transparent engagement</a:t>
          </a:r>
        </a:p>
      </dsp:txBody>
      <dsp:txXfrm>
        <a:off x="2193086" y="1579245"/>
        <a:ext cx="961863" cy="587457"/>
      </dsp:txXfrm>
    </dsp:sp>
    <dsp:sp modelId="{82CFF162-DE7F-4CA6-BB73-CDA92A950DA7}">
      <dsp:nvSpPr>
        <dsp:cNvPr id="0" name=""/>
        <dsp:cNvSpPr/>
      </dsp:nvSpPr>
      <dsp:spPr>
        <a:xfrm>
          <a:off x="2050006" y="624951"/>
          <a:ext cx="124802" cy="2028036"/>
        </a:xfrm>
        <a:custGeom>
          <a:avLst/>
          <a:gdLst/>
          <a:ahLst/>
          <a:cxnLst/>
          <a:rect l="0" t="0" r="0" b="0"/>
          <a:pathLst>
            <a:path>
              <a:moveTo>
                <a:pt x="0" y="0"/>
              </a:moveTo>
              <a:lnTo>
                <a:pt x="0" y="2028036"/>
              </a:lnTo>
              <a:lnTo>
                <a:pt x="124802" y="202803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2C88F8-C553-4C51-A174-B57C5B664A60}">
      <dsp:nvSpPr>
        <dsp:cNvPr id="0" name=""/>
        <dsp:cNvSpPr/>
      </dsp:nvSpPr>
      <dsp:spPr>
        <a:xfrm>
          <a:off x="2174809" y="2340982"/>
          <a:ext cx="998417" cy="624011"/>
        </a:xfrm>
        <a:prstGeom prst="roundRect">
          <a:avLst>
            <a:gd name="adj" fmla="val 10000"/>
          </a:avLst>
        </a:pr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Feedback and appeals</a:t>
          </a:r>
        </a:p>
      </dsp:txBody>
      <dsp:txXfrm>
        <a:off x="2193086" y="2359259"/>
        <a:ext cx="961863" cy="587457"/>
      </dsp:txXfrm>
    </dsp:sp>
    <dsp:sp modelId="{C9FC387D-2ADF-443A-A764-DB03C5A09348}">
      <dsp:nvSpPr>
        <dsp:cNvPr id="0" name=""/>
        <dsp:cNvSpPr/>
      </dsp:nvSpPr>
      <dsp:spPr>
        <a:xfrm>
          <a:off x="2050006" y="624951"/>
          <a:ext cx="124802" cy="2808049"/>
        </a:xfrm>
        <a:custGeom>
          <a:avLst/>
          <a:gdLst/>
          <a:ahLst/>
          <a:cxnLst/>
          <a:rect l="0" t="0" r="0" b="0"/>
          <a:pathLst>
            <a:path>
              <a:moveTo>
                <a:pt x="0" y="0"/>
              </a:moveTo>
              <a:lnTo>
                <a:pt x="0" y="2808049"/>
              </a:lnTo>
              <a:lnTo>
                <a:pt x="124802" y="2808049"/>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0C713E-E120-482C-9284-09B483DC1997}">
      <dsp:nvSpPr>
        <dsp:cNvPr id="0" name=""/>
        <dsp:cNvSpPr/>
      </dsp:nvSpPr>
      <dsp:spPr>
        <a:xfrm>
          <a:off x="2174809" y="3120996"/>
          <a:ext cx="998417" cy="624011"/>
        </a:xfrm>
        <a:prstGeom prst="roundRect">
          <a:avLst>
            <a:gd name="adj" fmla="val 10000"/>
          </a:avLst>
        </a:pr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Ethics code</a:t>
          </a:r>
        </a:p>
      </dsp:txBody>
      <dsp:txXfrm>
        <a:off x="2193086" y="3139273"/>
        <a:ext cx="961863" cy="587457"/>
      </dsp:txXfrm>
    </dsp:sp>
    <dsp:sp modelId="{5E568E90-EFB3-4060-B0C9-9165348D26CF}">
      <dsp:nvSpPr>
        <dsp:cNvPr id="0" name=""/>
        <dsp:cNvSpPr/>
      </dsp:nvSpPr>
      <dsp:spPr>
        <a:xfrm>
          <a:off x="3485232" y="940"/>
          <a:ext cx="1248022" cy="624011"/>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Financial independence</a:t>
          </a:r>
        </a:p>
      </dsp:txBody>
      <dsp:txXfrm>
        <a:off x="3503509" y="19217"/>
        <a:ext cx="1211468" cy="587457"/>
      </dsp:txXfrm>
    </dsp:sp>
    <dsp:sp modelId="{C8B2BE6E-4083-4EEA-9983-40AB054097AA}">
      <dsp:nvSpPr>
        <dsp:cNvPr id="0" name=""/>
        <dsp:cNvSpPr/>
      </dsp:nvSpPr>
      <dsp:spPr>
        <a:xfrm>
          <a:off x="3610034" y="624951"/>
          <a:ext cx="124802" cy="468008"/>
        </a:xfrm>
        <a:custGeom>
          <a:avLst/>
          <a:gdLst/>
          <a:ahLst/>
          <a:cxnLst/>
          <a:rect l="0" t="0" r="0" b="0"/>
          <a:pathLst>
            <a:path>
              <a:moveTo>
                <a:pt x="0" y="0"/>
              </a:moveTo>
              <a:lnTo>
                <a:pt x="0" y="468008"/>
              </a:lnTo>
              <a:lnTo>
                <a:pt x="124802" y="468008"/>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60B94C-6D7B-4923-AC83-375FE8F65551}">
      <dsp:nvSpPr>
        <dsp:cNvPr id="0" name=""/>
        <dsp:cNvSpPr/>
      </dsp:nvSpPr>
      <dsp:spPr>
        <a:xfrm>
          <a:off x="3734836" y="780954"/>
          <a:ext cx="998417" cy="624011"/>
        </a:xfrm>
        <a:prstGeom prst="roundRect">
          <a:avLst>
            <a:gd name="adj" fmla="val 10000"/>
          </a:avLst>
        </a:pr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Funding source</a:t>
          </a:r>
        </a:p>
      </dsp:txBody>
      <dsp:txXfrm>
        <a:off x="3753113" y="799231"/>
        <a:ext cx="961863" cy="587457"/>
      </dsp:txXfrm>
    </dsp:sp>
    <dsp:sp modelId="{96902487-6866-46F9-8AF1-5B746A437F22}">
      <dsp:nvSpPr>
        <dsp:cNvPr id="0" name=""/>
        <dsp:cNvSpPr/>
      </dsp:nvSpPr>
      <dsp:spPr>
        <a:xfrm>
          <a:off x="3610034" y="624951"/>
          <a:ext cx="124802" cy="1248022"/>
        </a:xfrm>
        <a:custGeom>
          <a:avLst/>
          <a:gdLst/>
          <a:ahLst/>
          <a:cxnLst/>
          <a:rect l="0" t="0" r="0" b="0"/>
          <a:pathLst>
            <a:path>
              <a:moveTo>
                <a:pt x="0" y="0"/>
              </a:moveTo>
              <a:lnTo>
                <a:pt x="0" y="1248022"/>
              </a:lnTo>
              <a:lnTo>
                <a:pt x="124802" y="124802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B404FC-6241-45F8-8066-99FEBE83B47B}">
      <dsp:nvSpPr>
        <dsp:cNvPr id="0" name=""/>
        <dsp:cNvSpPr/>
      </dsp:nvSpPr>
      <dsp:spPr>
        <a:xfrm>
          <a:off x="3734836" y="1560968"/>
          <a:ext cx="998417" cy="624011"/>
        </a:xfrm>
        <a:prstGeom prst="roundRect">
          <a:avLst>
            <a:gd name="adj" fmla="val 10000"/>
          </a:avLst>
        </a:pr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Identification of needs</a:t>
          </a:r>
        </a:p>
      </dsp:txBody>
      <dsp:txXfrm>
        <a:off x="3753113" y="1579245"/>
        <a:ext cx="961863" cy="587457"/>
      </dsp:txXfrm>
    </dsp:sp>
    <dsp:sp modelId="{C9B4F6AE-7435-481E-8C18-1DC2564428D7}">
      <dsp:nvSpPr>
        <dsp:cNvPr id="0" name=""/>
        <dsp:cNvSpPr/>
      </dsp:nvSpPr>
      <dsp:spPr>
        <a:xfrm>
          <a:off x="3610034" y="624951"/>
          <a:ext cx="124802" cy="2028036"/>
        </a:xfrm>
        <a:custGeom>
          <a:avLst/>
          <a:gdLst/>
          <a:ahLst/>
          <a:cxnLst/>
          <a:rect l="0" t="0" r="0" b="0"/>
          <a:pathLst>
            <a:path>
              <a:moveTo>
                <a:pt x="0" y="0"/>
              </a:moveTo>
              <a:lnTo>
                <a:pt x="0" y="2028036"/>
              </a:lnTo>
              <a:lnTo>
                <a:pt x="124802" y="202803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5E3D7D-78C4-4568-A7BC-196E6FC0A0FA}">
      <dsp:nvSpPr>
        <dsp:cNvPr id="0" name=""/>
        <dsp:cNvSpPr/>
      </dsp:nvSpPr>
      <dsp:spPr>
        <a:xfrm>
          <a:off x="3734836" y="2340982"/>
          <a:ext cx="998417" cy="624011"/>
        </a:xfrm>
        <a:prstGeom prst="roundRect">
          <a:avLst>
            <a:gd name="adj" fmla="val 10000"/>
          </a:avLst>
        </a:pr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Multiyear budget</a:t>
          </a:r>
        </a:p>
      </dsp:txBody>
      <dsp:txXfrm>
        <a:off x="3753113" y="2359259"/>
        <a:ext cx="961863" cy="587457"/>
      </dsp:txXfrm>
    </dsp:sp>
    <dsp:sp modelId="{666340B1-237C-412D-912F-8C3F59CA96F9}">
      <dsp:nvSpPr>
        <dsp:cNvPr id="0" name=""/>
        <dsp:cNvSpPr/>
      </dsp:nvSpPr>
      <dsp:spPr>
        <a:xfrm>
          <a:off x="3610034" y="624951"/>
          <a:ext cx="124802" cy="2808049"/>
        </a:xfrm>
        <a:custGeom>
          <a:avLst/>
          <a:gdLst/>
          <a:ahLst/>
          <a:cxnLst/>
          <a:rect l="0" t="0" r="0" b="0"/>
          <a:pathLst>
            <a:path>
              <a:moveTo>
                <a:pt x="0" y="0"/>
              </a:moveTo>
              <a:lnTo>
                <a:pt x="0" y="2808049"/>
              </a:lnTo>
              <a:lnTo>
                <a:pt x="124802" y="2808049"/>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057D43-6D17-4B1E-8B68-E52004557B84}">
      <dsp:nvSpPr>
        <dsp:cNvPr id="0" name=""/>
        <dsp:cNvSpPr/>
      </dsp:nvSpPr>
      <dsp:spPr>
        <a:xfrm>
          <a:off x="3734836" y="3120996"/>
          <a:ext cx="998417" cy="624011"/>
        </a:xfrm>
        <a:prstGeom prst="roundRect">
          <a:avLst>
            <a:gd name="adj" fmla="val 10000"/>
          </a:avLst>
        </a:pr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Autonomous management</a:t>
          </a:r>
        </a:p>
      </dsp:txBody>
      <dsp:txXfrm>
        <a:off x="3753113" y="3139273"/>
        <a:ext cx="961863" cy="587457"/>
      </dsp:txXfrm>
    </dsp:sp>
    <dsp:sp modelId="{212CB9B3-1B54-4725-AA1C-D207DDF51503}">
      <dsp:nvSpPr>
        <dsp:cNvPr id="0" name=""/>
        <dsp:cNvSpPr/>
      </dsp:nvSpPr>
      <dsp:spPr>
        <a:xfrm>
          <a:off x="3610034" y="624951"/>
          <a:ext cx="124802" cy="3588063"/>
        </a:xfrm>
        <a:custGeom>
          <a:avLst/>
          <a:gdLst/>
          <a:ahLst/>
          <a:cxnLst/>
          <a:rect l="0" t="0" r="0" b="0"/>
          <a:pathLst>
            <a:path>
              <a:moveTo>
                <a:pt x="0" y="0"/>
              </a:moveTo>
              <a:lnTo>
                <a:pt x="0" y="3588063"/>
              </a:lnTo>
              <a:lnTo>
                <a:pt x="124802" y="3588063"/>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E3900E-E90F-4BBE-9F02-FB1E7C37CD35}">
      <dsp:nvSpPr>
        <dsp:cNvPr id="0" name=""/>
        <dsp:cNvSpPr/>
      </dsp:nvSpPr>
      <dsp:spPr>
        <a:xfrm>
          <a:off x="3734836" y="3901010"/>
          <a:ext cx="998417" cy="624011"/>
        </a:xfrm>
        <a:prstGeom prst="roundRect">
          <a:avLst>
            <a:gd name="adj" fmla="val 10000"/>
          </a:avLst>
        </a:pr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Ext. and int. audit</a:t>
          </a:r>
        </a:p>
      </dsp:txBody>
      <dsp:txXfrm>
        <a:off x="3753113" y="3919287"/>
        <a:ext cx="961863" cy="587457"/>
      </dsp:txXfrm>
    </dsp:sp>
    <dsp:sp modelId="{E71BE892-7FAA-4A67-BD25-857D206A1B76}">
      <dsp:nvSpPr>
        <dsp:cNvPr id="0" name=""/>
        <dsp:cNvSpPr/>
      </dsp:nvSpPr>
      <dsp:spPr>
        <a:xfrm>
          <a:off x="5045260" y="940"/>
          <a:ext cx="1248022" cy="624011"/>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Leadership </a:t>
          </a:r>
        </a:p>
      </dsp:txBody>
      <dsp:txXfrm>
        <a:off x="5063537" y="19217"/>
        <a:ext cx="1211468" cy="587457"/>
      </dsp:txXfrm>
    </dsp:sp>
    <dsp:sp modelId="{A31B27B0-72FA-43DF-A5EB-2AD7F49BAAF6}">
      <dsp:nvSpPr>
        <dsp:cNvPr id="0" name=""/>
        <dsp:cNvSpPr/>
      </dsp:nvSpPr>
      <dsp:spPr>
        <a:xfrm>
          <a:off x="5170062" y="624951"/>
          <a:ext cx="124802" cy="468008"/>
        </a:xfrm>
        <a:custGeom>
          <a:avLst/>
          <a:gdLst/>
          <a:ahLst/>
          <a:cxnLst/>
          <a:rect l="0" t="0" r="0" b="0"/>
          <a:pathLst>
            <a:path>
              <a:moveTo>
                <a:pt x="0" y="0"/>
              </a:moveTo>
              <a:lnTo>
                <a:pt x="0" y="468008"/>
              </a:lnTo>
              <a:lnTo>
                <a:pt x="124802" y="468008"/>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361708-42B0-4029-B5BE-0AF64B9764E0}">
      <dsp:nvSpPr>
        <dsp:cNvPr id="0" name=""/>
        <dsp:cNvSpPr/>
      </dsp:nvSpPr>
      <dsp:spPr>
        <a:xfrm>
          <a:off x="5294864" y="780954"/>
          <a:ext cx="998417" cy="624011"/>
        </a:xfrm>
        <a:prstGeom prst="roundRect">
          <a:avLst>
            <a:gd name="adj" fmla="val 10000"/>
          </a:avLst>
        </a:pr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Nomination</a:t>
          </a:r>
        </a:p>
      </dsp:txBody>
      <dsp:txXfrm>
        <a:off x="5313141" y="799231"/>
        <a:ext cx="961863" cy="587457"/>
      </dsp:txXfrm>
    </dsp:sp>
    <dsp:sp modelId="{ED9FD182-1F2C-4C54-966F-B58CA76CAC39}">
      <dsp:nvSpPr>
        <dsp:cNvPr id="0" name=""/>
        <dsp:cNvSpPr/>
      </dsp:nvSpPr>
      <dsp:spPr>
        <a:xfrm>
          <a:off x="5170062" y="624951"/>
          <a:ext cx="124802" cy="1248022"/>
        </a:xfrm>
        <a:custGeom>
          <a:avLst/>
          <a:gdLst/>
          <a:ahLst/>
          <a:cxnLst/>
          <a:rect l="0" t="0" r="0" b="0"/>
          <a:pathLst>
            <a:path>
              <a:moveTo>
                <a:pt x="0" y="0"/>
              </a:moveTo>
              <a:lnTo>
                <a:pt x="0" y="1248022"/>
              </a:lnTo>
              <a:lnTo>
                <a:pt x="124802" y="124802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E8434E-BEAC-45AA-8113-00FC1E3115CC}">
      <dsp:nvSpPr>
        <dsp:cNvPr id="0" name=""/>
        <dsp:cNvSpPr/>
      </dsp:nvSpPr>
      <dsp:spPr>
        <a:xfrm>
          <a:off x="5294864" y="1560968"/>
          <a:ext cx="998417" cy="624011"/>
        </a:xfrm>
        <a:prstGeom prst="roundRect">
          <a:avLst>
            <a:gd name="adj" fmla="val 10000"/>
          </a:avLst>
        </a:pr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Appointment</a:t>
          </a:r>
        </a:p>
      </dsp:txBody>
      <dsp:txXfrm>
        <a:off x="5313141" y="1579245"/>
        <a:ext cx="961863" cy="587457"/>
      </dsp:txXfrm>
    </dsp:sp>
    <dsp:sp modelId="{74905217-DC10-42B8-9275-2BD33048362E}">
      <dsp:nvSpPr>
        <dsp:cNvPr id="0" name=""/>
        <dsp:cNvSpPr/>
      </dsp:nvSpPr>
      <dsp:spPr>
        <a:xfrm>
          <a:off x="5170062" y="624951"/>
          <a:ext cx="124802" cy="2028036"/>
        </a:xfrm>
        <a:custGeom>
          <a:avLst/>
          <a:gdLst/>
          <a:ahLst/>
          <a:cxnLst/>
          <a:rect l="0" t="0" r="0" b="0"/>
          <a:pathLst>
            <a:path>
              <a:moveTo>
                <a:pt x="0" y="0"/>
              </a:moveTo>
              <a:lnTo>
                <a:pt x="0" y="2028036"/>
              </a:lnTo>
              <a:lnTo>
                <a:pt x="124802" y="202803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C9938D-9F07-4D1B-8CF9-4674259199C6}">
      <dsp:nvSpPr>
        <dsp:cNvPr id="0" name=""/>
        <dsp:cNvSpPr/>
      </dsp:nvSpPr>
      <dsp:spPr>
        <a:xfrm>
          <a:off x="5294864" y="2340982"/>
          <a:ext cx="998417" cy="624011"/>
        </a:xfrm>
        <a:prstGeom prst="roundRect">
          <a:avLst>
            <a:gd name="adj" fmla="val 10000"/>
          </a:avLst>
        </a:pr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Mandates</a:t>
          </a:r>
        </a:p>
      </dsp:txBody>
      <dsp:txXfrm>
        <a:off x="5313141" y="2359259"/>
        <a:ext cx="961863" cy="587457"/>
      </dsp:txXfrm>
    </dsp:sp>
    <dsp:sp modelId="{7411BD1F-10EA-4D1F-96B6-EB966459A6A2}">
      <dsp:nvSpPr>
        <dsp:cNvPr id="0" name=""/>
        <dsp:cNvSpPr/>
      </dsp:nvSpPr>
      <dsp:spPr>
        <a:xfrm>
          <a:off x="5170062" y="624951"/>
          <a:ext cx="124802" cy="2808049"/>
        </a:xfrm>
        <a:custGeom>
          <a:avLst/>
          <a:gdLst/>
          <a:ahLst/>
          <a:cxnLst/>
          <a:rect l="0" t="0" r="0" b="0"/>
          <a:pathLst>
            <a:path>
              <a:moveTo>
                <a:pt x="0" y="0"/>
              </a:moveTo>
              <a:lnTo>
                <a:pt x="0" y="2808049"/>
              </a:lnTo>
              <a:lnTo>
                <a:pt x="124802" y="2808049"/>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914910-09E3-4985-BE7C-B642B8190513}">
      <dsp:nvSpPr>
        <dsp:cNvPr id="0" name=""/>
        <dsp:cNvSpPr/>
      </dsp:nvSpPr>
      <dsp:spPr>
        <a:xfrm>
          <a:off x="5294864" y="3120996"/>
          <a:ext cx="998417" cy="624011"/>
        </a:xfrm>
        <a:prstGeom prst="roundRect">
          <a:avLst>
            <a:gd name="adj" fmla="val 10000"/>
          </a:avLst>
        </a:pr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Conflict of interest</a:t>
          </a:r>
        </a:p>
      </dsp:txBody>
      <dsp:txXfrm>
        <a:off x="5313141" y="3139273"/>
        <a:ext cx="961863" cy="587457"/>
      </dsp:txXfrm>
    </dsp:sp>
    <dsp:sp modelId="{3F0D9454-8389-43CC-9B57-053F0CF15DF8}">
      <dsp:nvSpPr>
        <dsp:cNvPr id="0" name=""/>
        <dsp:cNvSpPr/>
      </dsp:nvSpPr>
      <dsp:spPr>
        <a:xfrm>
          <a:off x="5170062" y="624951"/>
          <a:ext cx="124802" cy="3588063"/>
        </a:xfrm>
        <a:custGeom>
          <a:avLst/>
          <a:gdLst/>
          <a:ahLst/>
          <a:cxnLst/>
          <a:rect l="0" t="0" r="0" b="0"/>
          <a:pathLst>
            <a:path>
              <a:moveTo>
                <a:pt x="0" y="0"/>
              </a:moveTo>
              <a:lnTo>
                <a:pt x="0" y="3588063"/>
              </a:lnTo>
              <a:lnTo>
                <a:pt x="124802" y="3588063"/>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6CDB98-817D-4C5B-91DC-D98AA81F1397}">
      <dsp:nvSpPr>
        <dsp:cNvPr id="0" name=""/>
        <dsp:cNvSpPr/>
      </dsp:nvSpPr>
      <dsp:spPr>
        <a:xfrm>
          <a:off x="5294864" y="3901010"/>
          <a:ext cx="998417" cy="624011"/>
        </a:xfrm>
        <a:prstGeom prst="roundRect">
          <a:avLst>
            <a:gd name="adj" fmla="val 10000"/>
          </a:avLst>
        </a:pr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Exiting process</a:t>
          </a:r>
        </a:p>
      </dsp:txBody>
      <dsp:txXfrm>
        <a:off x="5313141" y="3919287"/>
        <a:ext cx="961863" cy="587457"/>
      </dsp:txXfrm>
    </dsp:sp>
    <dsp:sp modelId="{CB3FF829-2B84-46AF-8250-7EB3909E73DE}">
      <dsp:nvSpPr>
        <dsp:cNvPr id="0" name=""/>
        <dsp:cNvSpPr/>
      </dsp:nvSpPr>
      <dsp:spPr>
        <a:xfrm>
          <a:off x="6605287" y="940"/>
          <a:ext cx="1248022" cy="624011"/>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Staff behaviour</a:t>
          </a:r>
        </a:p>
      </dsp:txBody>
      <dsp:txXfrm>
        <a:off x="6623564" y="19217"/>
        <a:ext cx="1211468" cy="587457"/>
      </dsp:txXfrm>
    </dsp:sp>
    <dsp:sp modelId="{290C0716-C556-40E3-999B-0ED6ABDDBC63}">
      <dsp:nvSpPr>
        <dsp:cNvPr id="0" name=""/>
        <dsp:cNvSpPr/>
      </dsp:nvSpPr>
      <dsp:spPr>
        <a:xfrm>
          <a:off x="6730090" y="624951"/>
          <a:ext cx="124802" cy="468008"/>
        </a:xfrm>
        <a:custGeom>
          <a:avLst/>
          <a:gdLst/>
          <a:ahLst/>
          <a:cxnLst/>
          <a:rect l="0" t="0" r="0" b="0"/>
          <a:pathLst>
            <a:path>
              <a:moveTo>
                <a:pt x="0" y="0"/>
              </a:moveTo>
              <a:lnTo>
                <a:pt x="0" y="468008"/>
              </a:lnTo>
              <a:lnTo>
                <a:pt x="124802" y="468008"/>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3AE82C-01F2-48A5-92F9-3432F8226F04}">
      <dsp:nvSpPr>
        <dsp:cNvPr id="0" name=""/>
        <dsp:cNvSpPr/>
      </dsp:nvSpPr>
      <dsp:spPr>
        <a:xfrm>
          <a:off x="6854892" y="780954"/>
          <a:ext cx="998417" cy="624011"/>
        </a:xfrm>
        <a:prstGeom prst="roundRect">
          <a:avLst>
            <a:gd name="adj" fmla="val 10000"/>
          </a:avLst>
        </a:pr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Recruitment</a:t>
          </a:r>
        </a:p>
      </dsp:txBody>
      <dsp:txXfrm>
        <a:off x="6873169" y="799231"/>
        <a:ext cx="961863" cy="587457"/>
      </dsp:txXfrm>
    </dsp:sp>
    <dsp:sp modelId="{FEE5CD8E-65E6-44F5-B83F-CA5390D0AD1A}">
      <dsp:nvSpPr>
        <dsp:cNvPr id="0" name=""/>
        <dsp:cNvSpPr/>
      </dsp:nvSpPr>
      <dsp:spPr>
        <a:xfrm>
          <a:off x="6730090" y="624951"/>
          <a:ext cx="124802" cy="1248022"/>
        </a:xfrm>
        <a:custGeom>
          <a:avLst/>
          <a:gdLst/>
          <a:ahLst/>
          <a:cxnLst/>
          <a:rect l="0" t="0" r="0" b="0"/>
          <a:pathLst>
            <a:path>
              <a:moveTo>
                <a:pt x="0" y="0"/>
              </a:moveTo>
              <a:lnTo>
                <a:pt x="0" y="1248022"/>
              </a:lnTo>
              <a:lnTo>
                <a:pt x="124802" y="124802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E3F91A-A3F8-413F-B894-2573EA3E3695}">
      <dsp:nvSpPr>
        <dsp:cNvPr id="0" name=""/>
        <dsp:cNvSpPr/>
      </dsp:nvSpPr>
      <dsp:spPr>
        <a:xfrm>
          <a:off x="6854892" y="1560968"/>
          <a:ext cx="998417" cy="624011"/>
        </a:xfrm>
        <a:prstGeom prst="roundRect">
          <a:avLst>
            <a:gd name="adj" fmla="val 10000"/>
          </a:avLst>
        </a:pr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Incentives</a:t>
          </a:r>
        </a:p>
      </dsp:txBody>
      <dsp:txXfrm>
        <a:off x="6873169" y="1579245"/>
        <a:ext cx="961863" cy="587457"/>
      </dsp:txXfrm>
    </dsp:sp>
    <dsp:sp modelId="{3D6554D7-3D3F-434D-BC9E-CC91FCEDD4DF}">
      <dsp:nvSpPr>
        <dsp:cNvPr id="0" name=""/>
        <dsp:cNvSpPr/>
      </dsp:nvSpPr>
      <dsp:spPr>
        <a:xfrm>
          <a:off x="6730090" y="624951"/>
          <a:ext cx="124802" cy="2028036"/>
        </a:xfrm>
        <a:custGeom>
          <a:avLst/>
          <a:gdLst/>
          <a:ahLst/>
          <a:cxnLst/>
          <a:rect l="0" t="0" r="0" b="0"/>
          <a:pathLst>
            <a:path>
              <a:moveTo>
                <a:pt x="0" y="0"/>
              </a:moveTo>
              <a:lnTo>
                <a:pt x="0" y="2028036"/>
              </a:lnTo>
              <a:lnTo>
                <a:pt x="124802" y="202803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8E4CEA-5997-4CEF-9422-AE64A5F0828D}">
      <dsp:nvSpPr>
        <dsp:cNvPr id="0" name=""/>
        <dsp:cNvSpPr/>
      </dsp:nvSpPr>
      <dsp:spPr>
        <a:xfrm>
          <a:off x="6854892" y="2340982"/>
          <a:ext cx="998417" cy="624011"/>
        </a:xfrm>
        <a:prstGeom prst="roundRect">
          <a:avLst>
            <a:gd name="adj" fmla="val 10000"/>
          </a:avLst>
        </a:pr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Salary scales</a:t>
          </a:r>
        </a:p>
      </dsp:txBody>
      <dsp:txXfrm>
        <a:off x="6873169" y="2359259"/>
        <a:ext cx="961863" cy="587457"/>
      </dsp:txXfrm>
    </dsp:sp>
    <dsp:sp modelId="{2DC37C80-F4BF-4564-AACD-570EE492C2B3}">
      <dsp:nvSpPr>
        <dsp:cNvPr id="0" name=""/>
        <dsp:cNvSpPr/>
      </dsp:nvSpPr>
      <dsp:spPr>
        <a:xfrm>
          <a:off x="6730090" y="624951"/>
          <a:ext cx="124802" cy="2808049"/>
        </a:xfrm>
        <a:custGeom>
          <a:avLst/>
          <a:gdLst/>
          <a:ahLst/>
          <a:cxnLst/>
          <a:rect l="0" t="0" r="0" b="0"/>
          <a:pathLst>
            <a:path>
              <a:moveTo>
                <a:pt x="0" y="0"/>
              </a:moveTo>
              <a:lnTo>
                <a:pt x="0" y="2808049"/>
              </a:lnTo>
              <a:lnTo>
                <a:pt x="124802" y="2808049"/>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C8B0DB-D2B3-464E-84D5-CBEA50293F02}">
      <dsp:nvSpPr>
        <dsp:cNvPr id="0" name=""/>
        <dsp:cNvSpPr/>
      </dsp:nvSpPr>
      <dsp:spPr>
        <a:xfrm>
          <a:off x="6854892" y="3120996"/>
          <a:ext cx="998417" cy="624011"/>
        </a:xfrm>
        <a:prstGeom prst="roundRect">
          <a:avLst>
            <a:gd name="adj" fmla="val 10000"/>
          </a:avLst>
        </a:pr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Employment restrictions</a:t>
          </a:r>
        </a:p>
      </dsp:txBody>
      <dsp:txXfrm>
        <a:off x="6873169" y="3139273"/>
        <a:ext cx="961863" cy="5874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5CD85-FFE6-4908-9F9A-E0C6C59CB431}">
      <dsp:nvSpPr>
        <dsp:cNvPr id="0" name=""/>
        <dsp:cNvSpPr/>
      </dsp:nvSpPr>
      <dsp:spPr>
        <a:xfrm>
          <a:off x="3369952" y="2821363"/>
          <a:ext cx="1946895" cy="1946895"/>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CA" sz="2000" kern="1200" dirty="0">
              <a:solidFill>
                <a:schemeClr val="tx1"/>
              </a:solidFill>
            </a:rPr>
            <a:t>Administrative Authorities</a:t>
          </a:r>
        </a:p>
      </dsp:txBody>
      <dsp:txXfrm>
        <a:off x="3655068" y="3106479"/>
        <a:ext cx="1376663" cy="1376663"/>
      </dsp:txXfrm>
    </dsp:sp>
    <dsp:sp modelId="{1C65DD7E-4763-4D04-912B-92A539DD4AB0}">
      <dsp:nvSpPr>
        <dsp:cNvPr id="0" name=""/>
        <dsp:cNvSpPr/>
      </dsp:nvSpPr>
      <dsp:spPr>
        <a:xfrm rot="10800000">
          <a:off x="1122895" y="3517378"/>
          <a:ext cx="2149653" cy="554865"/>
        </a:xfrm>
        <a:prstGeom prst="lef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7C1F2345-850C-4500-AF0A-68F38E1143F6}">
      <dsp:nvSpPr>
        <dsp:cNvPr id="0" name=""/>
        <dsp:cNvSpPr/>
      </dsp:nvSpPr>
      <dsp:spPr>
        <a:xfrm>
          <a:off x="413773" y="3249680"/>
          <a:ext cx="1362826" cy="1090261"/>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CA" sz="1700" kern="1200" dirty="0">
              <a:solidFill>
                <a:schemeClr val="tx1"/>
              </a:solidFill>
            </a:rPr>
            <a:t>Designated by Legislation</a:t>
          </a:r>
        </a:p>
      </dsp:txBody>
      <dsp:txXfrm>
        <a:off x="445706" y="3281613"/>
        <a:ext cx="1298960" cy="1026395"/>
      </dsp:txXfrm>
    </dsp:sp>
    <dsp:sp modelId="{BE95F024-A9D9-4FD1-9F4B-26B795CB5E78}">
      <dsp:nvSpPr>
        <dsp:cNvPr id="0" name=""/>
        <dsp:cNvSpPr/>
      </dsp:nvSpPr>
      <dsp:spPr>
        <a:xfrm rot="12600000">
          <a:off x="1386365" y="2430685"/>
          <a:ext cx="2149653" cy="554865"/>
        </a:xfrm>
        <a:prstGeom prst="lef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B797F46C-637E-4443-BDE5-52A3741EB436}">
      <dsp:nvSpPr>
        <dsp:cNvPr id="0" name=""/>
        <dsp:cNvSpPr/>
      </dsp:nvSpPr>
      <dsp:spPr>
        <a:xfrm>
          <a:off x="848951" y="1625573"/>
          <a:ext cx="1362826" cy="1090261"/>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CA" sz="1700" kern="1200" dirty="0">
              <a:solidFill>
                <a:schemeClr val="tx1"/>
              </a:solidFill>
            </a:rPr>
            <a:t>Operational Independence</a:t>
          </a:r>
        </a:p>
      </dsp:txBody>
      <dsp:txXfrm>
        <a:off x="880884" y="1657506"/>
        <a:ext cx="1298960" cy="1026395"/>
      </dsp:txXfrm>
    </dsp:sp>
    <dsp:sp modelId="{0435C1CD-5146-46BB-AA15-C2B86BC447D3}">
      <dsp:nvSpPr>
        <dsp:cNvPr id="0" name=""/>
        <dsp:cNvSpPr/>
      </dsp:nvSpPr>
      <dsp:spPr>
        <a:xfrm rot="14400000">
          <a:off x="2181879" y="1635170"/>
          <a:ext cx="2149653" cy="554865"/>
        </a:xfrm>
        <a:prstGeom prst="lef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2B3F90A3-76FB-4F24-8BFA-813BBEC7F98B}">
      <dsp:nvSpPr>
        <dsp:cNvPr id="0" name=""/>
        <dsp:cNvSpPr/>
      </dsp:nvSpPr>
      <dsp:spPr>
        <a:xfrm>
          <a:off x="2037880" y="436645"/>
          <a:ext cx="1362826" cy="1090261"/>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CA" sz="1700" kern="1200" dirty="0">
              <a:solidFill>
                <a:schemeClr val="tx1"/>
              </a:solidFill>
            </a:rPr>
            <a:t>A private, not-for-profit corporation</a:t>
          </a:r>
        </a:p>
      </dsp:txBody>
      <dsp:txXfrm>
        <a:off x="2069813" y="468578"/>
        <a:ext cx="1298960" cy="1026395"/>
      </dsp:txXfrm>
    </dsp:sp>
    <dsp:sp modelId="{C72A79AC-4558-46DF-AE4C-854295E4B651}">
      <dsp:nvSpPr>
        <dsp:cNvPr id="0" name=""/>
        <dsp:cNvSpPr/>
      </dsp:nvSpPr>
      <dsp:spPr>
        <a:xfrm rot="16200000">
          <a:off x="3268573" y="1343992"/>
          <a:ext cx="2149653" cy="554865"/>
        </a:xfrm>
        <a:prstGeom prst="lef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4024FA8B-C7D3-462F-911C-01D70EDB2096}">
      <dsp:nvSpPr>
        <dsp:cNvPr id="0" name=""/>
        <dsp:cNvSpPr/>
      </dsp:nvSpPr>
      <dsp:spPr>
        <a:xfrm>
          <a:off x="3661986" y="1467"/>
          <a:ext cx="1362826" cy="1090261"/>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CA" sz="1700" kern="1200" dirty="0">
              <a:solidFill>
                <a:schemeClr val="tx1"/>
              </a:solidFill>
            </a:rPr>
            <a:t>Arm’s-length &amp; not a provincial agency</a:t>
          </a:r>
        </a:p>
      </dsp:txBody>
      <dsp:txXfrm>
        <a:off x="3693919" y="33400"/>
        <a:ext cx="1298960" cy="1026395"/>
      </dsp:txXfrm>
    </dsp:sp>
    <dsp:sp modelId="{934FE480-334C-4706-980C-7846F3F9BEBE}">
      <dsp:nvSpPr>
        <dsp:cNvPr id="0" name=""/>
        <dsp:cNvSpPr/>
      </dsp:nvSpPr>
      <dsp:spPr>
        <a:xfrm rot="18000000">
          <a:off x="4355266" y="1635170"/>
          <a:ext cx="2149653" cy="554865"/>
        </a:xfrm>
        <a:prstGeom prst="lef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7DE8D589-DB42-4C3D-846A-AF366D6A7B44}">
      <dsp:nvSpPr>
        <dsp:cNvPr id="0" name=""/>
        <dsp:cNvSpPr/>
      </dsp:nvSpPr>
      <dsp:spPr>
        <a:xfrm>
          <a:off x="5286093" y="436645"/>
          <a:ext cx="1362826" cy="1090261"/>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CA" sz="1700" kern="1200" dirty="0">
              <a:solidFill>
                <a:schemeClr val="tx1"/>
              </a:solidFill>
            </a:rPr>
            <a:t>Managed by an independent board of directors</a:t>
          </a:r>
        </a:p>
      </dsp:txBody>
      <dsp:txXfrm>
        <a:off x="5318026" y="468578"/>
        <a:ext cx="1298960" cy="1026395"/>
      </dsp:txXfrm>
    </dsp:sp>
    <dsp:sp modelId="{62AD98E5-556D-41C3-8F8B-85E6D885F9E3}">
      <dsp:nvSpPr>
        <dsp:cNvPr id="0" name=""/>
        <dsp:cNvSpPr/>
      </dsp:nvSpPr>
      <dsp:spPr>
        <a:xfrm rot="19800000">
          <a:off x="5150781" y="2430685"/>
          <a:ext cx="2149653" cy="554865"/>
        </a:xfrm>
        <a:prstGeom prst="lef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8E538401-3150-4A94-AC06-C55A5B89DF63}">
      <dsp:nvSpPr>
        <dsp:cNvPr id="0" name=""/>
        <dsp:cNvSpPr/>
      </dsp:nvSpPr>
      <dsp:spPr>
        <a:xfrm>
          <a:off x="6475021" y="1625573"/>
          <a:ext cx="1362826" cy="1090261"/>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Responsible for day-to-day  delegated service delivery</a:t>
          </a:r>
          <a:endParaRPr lang="en-CA" sz="1700" kern="1200" dirty="0">
            <a:solidFill>
              <a:schemeClr val="tx1"/>
            </a:solidFill>
          </a:endParaRPr>
        </a:p>
      </dsp:txBody>
      <dsp:txXfrm>
        <a:off x="6506954" y="1657506"/>
        <a:ext cx="1298960" cy="1026395"/>
      </dsp:txXfrm>
    </dsp:sp>
    <dsp:sp modelId="{91638205-CEE2-401E-9B39-AC0531526BE6}">
      <dsp:nvSpPr>
        <dsp:cNvPr id="0" name=""/>
        <dsp:cNvSpPr/>
      </dsp:nvSpPr>
      <dsp:spPr>
        <a:xfrm>
          <a:off x="5441959" y="3517378"/>
          <a:ext cx="2149653" cy="554865"/>
        </a:xfrm>
        <a:prstGeom prst="lef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78965A00-4613-4F30-ADE9-77AA66F607DF}">
      <dsp:nvSpPr>
        <dsp:cNvPr id="0" name=""/>
        <dsp:cNvSpPr/>
      </dsp:nvSpPr>
      <dsp:spPr>
        <a:xfrm>
          <a:off x="6910199" y="3249680"/>
          <a:ext cx="1362826" cy="1090261"/>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CA" sz="1700" kern="1200" dirty="0">
              <a:solidFill>
                <a:schemeClr val="tx1"/>
              </a:solidFill>
            </a:rPr>
            <a:t>Self-financed</a:t>
          </a:r>
        </a:p>
      </dsp:txBody>
      <dsp:txXfrm>
        <a:off x="6942132" y="3281613"/>
        <a:ext cx="1298960" cy="10263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9B7E6-8453-43EA-A27A-F70E00149D89}">
      <dsp:nvSpPr>
        <dsp:cNvPr id="0" name=""/>
        <dsp:cNvSpPr/>
      </dsp:nvSpPr>
      <dsp:spPr>
        <a:xfrm>
          <a:off x="0" y="3559786"/>
          <a:ext cx="4510937" cy="781139"/>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Arial" pitchFamily="34" charset="0"/>
              <a:cs typeface="Arial" pitchFamily="34" charset="0"/>
            </a:rPr>
            <a:t>IV. </a:t>
          </a:r>
          <a:r>
            <a:rPr lang="en-US" sz="1800" strike="noStrike" kern="1200" dirty="0">
              <a:solidFill>
                <a:schemeClr val="tx1"/>
              </a:solidFill>
              <a:latin typeface="Arial" pitchFamily="34" charset="0"/>
              <a:cs typeface="Arial" pitchFamily="34" charset="0"/>
            </a:rPr>
            <a:t>By-laws &amp; </a:t>
          </a:r>
          <a:r>
            <a:rPr lang="en-US" sz="1800" kern="1200" dirty="0">
              <a:solidFill>
                <a:schemeClr val="tx1"/>
              </a:solidFill>
              <a:latin typeface="Arial" pitchFamily="34" charset="0"/>
              <a:cs typeface="Arial" pitchFamily="34" charset="0"/>
            </a:rPr>
            <a:t>Operational Policies </a:t>
          </a:r>
        </a:p>
      </dsp:txBody>
      <dsp:txXfrm>
        <a:off x="0" y="3559786"/>
        <a:ext cx="4510937" cy="781139"/>
      </dsp:txXfrm>
    </dsp:sp>
    <dsp:sp modelId="{1A3351DD-B362-4E7E-A666-46266337C830}">
      <dsp:nvSpPr>
        <dsp:cNvPr id="0" name=""/>
        <dsp:cNvSpPr/>
      </dsp:nvSpPr>
      <dsp:spPr>
        <a:xfrm rot="10800000">
          <a:off x="0" y="2380829"/>
          <a:ext cx="4510937" cy="1201391"/>
        </a:xfrm>
        <a:prstGeom prst="upArrowCallou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Arial" pitchFamily="34" charset="0"/>
              <a:cs typeface="Arial" pitchFamily="34" charset="0"/>
            </a:rPr>
            <a:t>III. The Administrative Agreement </a:t>
          </a:r>
        </a:p>
      </dsp:txBody>
      <dsp:txXfrm rot="10800000">
        <a:off x="0" y="2380829"/>
        <a:ext cx="4510937" cy="780628"/>
      </dsp:txXfrm>
    </dsp:sp>
    <dsp:sp modelId="{6D58F755-25CD-4793-B4CD-B6D4ACDD814E}">
      <dsp:nvSpPr>
        <dsp:cNvPr id="0" name=""/>
        <dsp:cNvSpPr/>
      </dsp:nvSpPr>
      <dsp:spPr>
        <a:xfrm rot="10800000">
          <a:off x="0" y="1187970"/>
          <a:ext cx="4510937" cy="1201391"/>
        </a:xfrm>
        <a:prstGeom prst="upArrowCallou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Arial" pitchFamily="34" charset="0"/>
              <a:cs typeface="Arial" pitchFamily="34" charset="0"/>
            </a:rPr>
            <a:t>II. The Regulations</a:t>
          </a:r>
        </a:p>
      </dsp:txBody>
      <dsp:txXfrm rot="10800000">
        <a:off x="0" y="1187970"/>
        <a:ext cx="4510937" cy="780628"/>
      </dsp:txXfrm>
    </dsp:sp>
    <dsp:sp modelId="{C6BDF92A-8CEA-45AD-9ADB-8BDDCF905153}">
      <dsp:nvSpPr>
        <dsp:cNvPr id="0" name=""/>
        <dsp:cNvSpPr/>
      </dsp:nvSpPr>
      <dsp:spPr>
        <a:xfrm rot="10800000">
          <a:off x="0" y="1479"/>
          <a:ext cx="4510937" cy="1201391"/>
        </a:xfrm>
        <a:prstGeom prst="upArrowCallou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Arial" pitchFamily="34" charset="0"/>
              <a:cs typeface="Arial" pitchFamily="34" charset="0"/>
            </a:rPr>
            <a:t>I.</a:t>
          </a:r>
          <a:r>
            <a:rPr lang="en-US" sz="1600" kern="1200" dirty="0">
              <a:solidFill>
                <a:schemeClr val="tx1"/>
              </a:solidFill>
              <a:latin typeface="Arial" pitchFamily="34" charset="0"/>
              <a:cs typeface="Arial" pitchFamily="34" charset="0"/>
            </a:rPr>
            <a:t> </a:t>
          </a:r>
          <a:r>
            <a:rPr lang="en-US" sz="1800" kern="1200" dirty="0">
              <a:solidFill>
                <a:schemeClr val="tx1"/>
              </a:solidFill>
              <a:latin typeface="Arial" pitchFamily="34" charset="0"/>
              <a:cs typeface="Arial" pitchFamily="34" charset="0"/>
            </a:rPr>
            <a:t>The Legislation</a:t>
          </a:r>
          <a:endParaRPr lang="en-CA" sz="1800" kern="1200" dirty="0">
            <a:solidFill>
              <a:schemeClr val="tx1"/>
            </a:solidFill>
            <a:latin typeface="Arial" pitchFamily="34" charset="0"/>
            <a:cs typeface="Arial" pitchFamily="34" charset="0"/>
          </a:endParaRPr>
        </a:p>
      </dsp:txBody>
      <dsp:txXfrm rot="10800000">
        <a:off x="0" y="1479"/>
        <a:ext cx="4510937" cy="78062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3C11C2-F3D2-429D-96AF-8C4E4A69E91C}" type="datetimeFigureOut">
              <a:rPr lang="en-GB" smtClean="0"/>
              <a:t>08/06/2022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289C2-C5DE-46BE-89DC-42A99C01992D}" type="slidenum">
              <a:rPr lang="en-GB" smtClean="0"/>
              <a:t>‹#›</a:t>
            </a:fld>
            <a:endParaRPr lang="en-GB"/>
          </a:p>
        </p:txBody>
      </p:sp>
    </p:spTree>
    <p:extLst>
      <p:ext uri="{BB962C8B-B14F-4D97-AF65-F5344CB8AC3E}">
        <p14:creationId xmlns:p14="http://schemas.microsoft.com/office/powerpoint/2010/main" val="4128895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F289C2-C5DE-46BE-89DC-42A99C01992D}" type="slidenum">
              <a:rPr lang="en-GB" smtClean="0"/>
              <a:t>3</a:t>
            </a:fld>
            <a:endParaRPr lang="en-GB"/>
          </a:p>
        </p:txBody>
      </p:sp>
    </p:spTree>
    <p:extLst>
      <p:ext uri="{BB962C8B-B14F-4D97-AF65-F5344CB8AC3E}">
        <p14:creationId xmlns:p14="http://schemas.microsoft.com/office/powerpoint/2010/main" val="930278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XX for having us here today. As XX said, today you will hear from two of RPRA’s leadership team: Myself and Mary, our newly appointed Registrar. </a:t>
            </a:r>
          </a:p>
          <a:p>
            <a:endParaRPr lang="en-US" dirty="0"/>
          </a:p>
          <a:p>
            <a:r>
              <a:rPr lang="en-US" dirty="0"/>
              <a:t>We think it is important that stakeholders understand that Mary and I responsible for two different portfolios in fulfilling RPRA’s mandate and hope that we can shed some light on that for stakeholders today so that everyone can better understand our operations.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805785-BEBE-664C-A13F-B15DCE228F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4741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9A8DF4-765F-44F5-AF63-0BB46C676AE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669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7" y="4444861"/>
            <a:ext cx="5560060" cy="3636705"/>
          </a:xfrm>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9A8DF4-765F-44F5-AF63-0BB46C676AE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7122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7" y="4444861"/>
            <a:ext cx="5560060" cy="3636705"/>
          </a:xfrm>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9A8DF4-765F-44F5-AF63-0BB46C676AE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2347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7" y="4444861"/>
            <a:ext cx="5560060" cy="3636705"/>
          </a:xfrm>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9A8DF4-765F-44F5-AF63-0BB46C676AE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3020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7" y="4444861"/>
            <a:ext cx="5560060" cy="3636705"/>
          </a:xfrm>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9A8DF4-765F-44F5-AF63-0BB46C676AE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264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7" y="4444861"/>
            <a:ext cx="5560060" cy="3636705"/>
          </a:xfrm>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9A8DF4-765F-44F5-AF63-0BB46C676AE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1242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7" y="4444861"/>
            <a:ext cx="5560060" cy="3636705"/>
          </a:xfrm>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9A8DF4-765F-44F5-AF63-0BB46C676AE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788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7" y="4444861"/>
            <a:ext cx="5560060" cy="3636705"/>
          </a:xfrm>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9A8DF4-765F-44F5-AF63-0BB46C676AE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7178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7" y="4444861"/>
            <a:ext cx="5560060" cy="3636705"/>
          </a:xfrm>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9A8DF4-765F-44F5-AF63-0BB46C676AE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7454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F289C2-C5DE-46BE-89DC-42A99C01992D}" type="slidenum">
              <a:rPr lang="en-GB" smtClean="0"/>
              <a:t>5</a:t>
            </a:fld>
            <a:endParaRPr lang="en-GB"/>
          </a:p>
        </p:txBody>
      </p:sp>
    </p:spTree>
    <p:extLst>
      <p:ext uri="{BB962C8B-B14F-4D97-AF65-F5344CB8AC3E}">
        <p14:creationId xmlns:p14="http://schemas.microsoft.com/office/powerpoint/2010/main" val="4109810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7" y="4444861"/>
            <a:ext cx="5560060" cy="3636705"/>
          </a:xfrm>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9A8DF4-765F-44F5-AF63-0BB46C676AE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687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F289C2-C5DE-46BE-89DC-42A99C01992D}" type="slidenum">
              <a:rPr lang="en-GB" smtClean="0"/>
              <a:t>6</a:t>
            </a:fld>
            <a:endParaRPr lang="en-GB"/>
          </a:p>
        </p:txBody>
      </p:sp>
    </p:spTree>
    <p:extLst>
      <p:ext uri="{BB962C8B-B14F-4D97-AF65-F5344CB8AC3E}">
        <p14:creationId xmlns:p14="http://schemas.microsoft.com/office/powerpoint/2010/main" val="1495425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F289C2-C5DE-46BE-89DC-42A99C01992D}" type="slidenum">
              <a:rPr lang="en-GB" smtClean="0"/>
              <a:t>7</a:t>
            </a:fld>
            <a:endParaRPr lang="en-GB"/>
          </a:p>
        </p:txBody>
      </p:sp>
    </p:spTree>
    <p:extLst>
      <p:ext uri="{BB962C8B-B14F-4D97-AF65-F5344CB8AC3E}">
        <p14:creationId xmlns:p14="http://schemas.microsoft.com/office/powerpoint/2010/main" val="3866399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F289C2-C5DE-46BE-89DC-42A99C01992D}" type="slidenum">
              <a:rPr lang="en-GB" smtClean="0"/>
              <a:t>8</a:t>
            </a:fld>
            <a:endParaRPr lang="en-GB"/>
          </a:p>
        </p:txBody>
      </p:sp>
    </p:spTree>
    <p:extLst>
      <p:ext uri="{BB962C8B-B14F-4D97-AF65-F5344CB8AC3E}">
        <p14:creationId xmlns:p14="http://schemas.microsoft.com/office/powerpoint/2010/main" val="1678508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ANEEL</a:t>
            </a:r>
          </a:p>
          <a:p>
            <a:r>
              <a:rPr lang="en-US" u="none" dirty="0"/>
              <a:t>ANEEL’s decision-making processes show a strong emphasis on transparency. ANEEL makes its decision-making processes accessible to a broader public using several strategies. Before, during and after board meetings, ANEEL provides access to consumers to encourage transparency. At least five days before a board meeting, ANEEL releases the board meeting agenda to the public. The meetings themselves are open to the public and live-streamed online. After the meeting, ANEEL publishes a summary record of the board’s actions. ANEEL publishes decisions and supporting documents in the Official Gazette and ANEEL’s website. </a:t>
            </a:r>
          </a:p>
          <a:p>
            <a:endParaRPr lang="en-US" u="sng" dirty="0"/>
          </a:p>
          <a:p>
            <a:r>
              <a:rPr lang="en-US" u="sng" dirty="0"/>
              <a:t>ACCC</a:t>
            </a:r>
          </a:p>
          <a:p>
            <a:r>
              <a:rPr lang="en-GB" sz="1200" b="1" kern="1200" dirty="0">
                <a:solidFill>
                  <a:schemeClr val="tx1"/>
                </a:solidFill>
                <a:effectLst/>
                <a:latin typeface="+mn-lt"/>
                <a:ea typeface="+mn-ea"/>
                <a:cs typeface="+mn-cs"/>
              </a:rPr>
              <a:t>Example of transparent regulatory planning with the Australian Competition and Consumer Commission (ACCC)</a:t>
            </a:r>
          </a:p>
          <a:p>
            <a:r>
              <a:rPr lang="en-GB" sz="1200" kern="1200" dirty="0">
                <a:solidFill>
                  <a:schemeClr val="tx1"/>
                </a:solidFill>
                <a:effectLst/>
                <a:latin typeface="+mn-lt"/>
                <a:ea typeface="+mn-ea"/>
                <a:cs typeface="+mn-cs"/>
              </a:rPr>
              <a:t>The ACCC post on its website its compliance and enforcement policy and priorities, which includes priorities for the calendar year as well as enduring priorities for forms of conduct considered so detrimental to consumer welfare and competitive processes that the ACCC will always regard them as a priority. The policy statement includes details about the principles and approaches underlying the policy, the compliance and enforcement strategy, priority factors, compliance activities, enforcement actions, and market studies. A section is also included for co-ordination with other government agencies. </a:t>
            </a:r>
          </a:p>
          <a:p>
            <a:endParaRPr lang="en-US" u="sng" dirty="0"/>
          </a:p>
          <a:p>
            <a:endParaRPr lang="en-US" dirty="0"/>
          </a:p>
        </p:txBody>
      </p:sp>
      <p:sp>
        <p:nvSpPr>
          <p:cNvPr id="4" name="Slide Number Placeholder 3"/>
          <p:cNvSpPr>
            <a:spLocks noGrp="1"/>
          </p:cNvSpPr>
          <p:nvPr>
            <p:ph type="sldNum" sz="quarter" idx="10"/>
          </p:nvPr>
        </p:nvSpPr>
        <p:spPr/>
        <p:txBody>
          <a:bodyPr/>
          <a:lstStyle/>
          <a:p>
            <a:fld id="{A6F289C2-C5DE-46BE-89DC-42A99C01992D}" type="slidenum">
              <a:rPr lang="en-GB" smtClean="0"/>
              <a:t>10</a:t>
            </a:fld>
            <a:endParaRPr lang="en-GB"/>
          </a:p>
        </p:txBody>
      </p:sp>
    </p:spTree>
    <p:extLst>
      <p:ext uri="{BB962C8B-B14F-4D97-AF65-F5344CB8AC3E}">
        <p14:creationId xmlns:p14="http://schemas.microsoft.com/office/powerpoint/2010/main" val="2873657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Stakeholder engagement is an important component of accountability and transparency, and helps regulators collect input for decision making. Regulators may conduct stakeholder engagement relating to regulatory decisions as well as other aspects of their work, such as operational policies (OECD, 2014[6]). Most regulators publish draft decisions and collect feedback from stakeholders, even if there is no formal requirement to do so (Figure 5.18). Compared to peers in other sectors, a greater proportion of regulators in the transport sectors do not publish draft decisions for stakeholder comment. Box 5.3, which </a:t>
            </a:r>
            <a:r>
              <a:rPr lang="en-US" dirty="0" err="1"/>
              <a:t>summarises</a:t>
            </a:r>
            <a:r>
              <a:rPr lang="en-US" dirty="0"/>
              <a:t> results from the expansion of the indicators to twelve energy regulators in francophone African countries, shows that stakeholder engagement is an area for improvement in this group. </a:t>
            </a:r>
            <a:endParaRPr lang="en-GB" dirty="0"/>
          </a:p>
        </p:txBody>
      </p:sp>
      <p:sp>
        <p:nvSpPr>
          <p:cNvPr id="4" name="Slide Number Placeholder 3"/>
          <p:cNvSpPr>
            <a:spLocks noGrp="1"/>
          </p:cNvSpPr>
          <p:nvPr>
            <p:ph type="sldNum" sz="quarter" idx="10"/>
          </p:nvPr>
        </p:nvSpPr>
        <p:spPr/>
        <p:txBody>
          <a:bodyPr/>
          <a:lstStyle/>
          <a:p>
            <a:fld id="{A6F289C2-C5DE-46BE-89DC-42A99C01992D}" type="slidenum">
              <a:rPr lang="en-GB" smtClean="0"/>
              <a:t>11</a:t>
            </a:fld>
            <a:endParaRPr lang="en-GB"/>
          </a:p>
        </p:txBody>
      </p:sp>
    </p:spTree>
    <p:extLst>
      <p:ext uri="{BB962C8B-B14F-4D97-AF65-F5344CB8AC3E}">
        <p14:creationId xmlns:p14="http://schemas.microsoft.com/office/powerpoint/2010/main" val="1574729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Stakeholder engagement is an important component of accountability and transparency, and helps regulators collect input for decision making. Regulators may conduct stakeholder engagement relating to regulatory decisions as well as other aspects of their work, such as operational policies (OECD, 2014[6]). Most regulators publish draft decisions and collect feedback from stakeholders, even if there is no formal requirement to do so (Figure 5.18). </a:t>
            </a:r>
            <a:endParaRPr lang="en-GB" dirty="0"/>
          </a:p>
        </p:txBody>
      </p:sp>
      <p:sp>
        <p:nvSpPr>
          <p:cNvPr id="4" name="Slide Number Placeholder 3"/>
          <p:cNvSpPr>
            <a:spLocks noGrp="1"/>
          </p:cNvSpPr>
          <p:nvPr>
            <p:ph type="sldNum" sz="quarter" idx="10"/>
          </p:nvPr>
        </p:nvSpPr>
        <p:spPr/>
        <p:txBody>
          <a:bodyPr/>
          <a:lstStyle/>
          <a:p>
            <a:fld id="{A6F289C2-C5DE-46BE-89DC-42A99C01992D}" type="slidenum">
              <a:rPr lang="en-GB" smtClean="0"/>
              <a:t>12</a:t>
            </a:fld>
            <a:endParaRPr lang="en-GB"/>
          </a:p>
        </p:txBody>
      </p:sp>
    </p:spTree>
    <p:extLst>
      <p:ext uri="{BB962C8B-B14F-4D97-AF65-F5344CB8AC3E}">
        <p14:creationId xmlns:p14="http://schemas.microsoft.com/office/powerpoint/2010/main" val="1517286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F289C2-C5DE-46BE-89DC-42A99C01992D}" type="slidenum">
              <a:rPr lang="en-GB" smtClean="0"/>
              <a:t>13</a:t>
            </a:fld>
            <a:endParaRPr lang="en-GB"/>
          </a:p>
        </p:txBody>
      </p:sp>
    </p:spTree>
    <p:extLst>
      <p:ext uri="{BB962C8B-B14F-4D97-AF65-F5344CB8AC3E}">
        <p14:creationId xmlns:p14="http://schemas.microsoft.com/office/powerpoint/2010/main" val="2884473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XD_Cover">
    <p:spTree>
      <p:nvGrpSpPr>
        <p:cNvPr id="1" name=""/>
        <p:cNvGrpSpPr/>
        <p:nvPr/>
      </p:nvGrpSpPr>
      <p:grpSpPr>
        <a:xfrm>
          <a:off x="0" y="0"/>
          <a:ext cx="0" cy="0"/>
          <a:chOff x="0" y="0"/>
          <a:chExt cx="0" cy="0"/>
        </a:xfrm>
      </p:grpSpPr>
      <p:pic>
        <p:nvPicPr>
          <p:cNvPr id="8" name="Content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5" name="Text Placeholder 14"/>
          <p:cNvSpPr>
            <a:spLocks noGrp="1"/>
          </p:cNvSpPr>
          <p:nvPr>
            <p:ph type="body" sz="quarter" idx="14" hasCustomPrompt="1"/>
          </p:nvPr>
        </p:nvSpPr>
        <p:spPr>
          <a:xfrm>
            <a:off x="904095" y="2266912"/>
            <a:ext cx="10150475" cy="660249"/>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baseline="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Add text 1</a:t>
            </a:r>
          </a:p>
        </p:txBody>
      </p:sp>
      <p:sp>
        <p:nvSpPr>
          <p:cNvPr id="17" name="Text Placeholder 14"/>
          <p:cNvSpPr>
            <a:spLocks noGrp="1"/>
          </p:cNvSpPr>
          <p:nvPr>
            <p:ph type="body" sz="quarter" idx="15" hasCustomPrompt="1"/>
          </p:nvPr>
        </p:nvSpPr>
        <p:spPr>
          <a:xfrm>
            <a:off x="904095" y="2841343"/>
            <a:ext cx="10150475" cy="660249"/>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a:solidFill>
                  <a:schemeClr val="accent4"/>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Add text 2</a:t>
            </a:r>
          </a:p>
        </p:txBody>
      </p:sp>
      <p:sp>
        <p:nvSpPr>
          <p:cNvPr id="18" name="Text Placeholder 14"/>
          <p:cNvSpPr>
            <a:spLocks noGrp="1"/>
          </p:cNvSpPr>
          <p:nvPr>
            <p:ph type="body" sz="quarter" idx="16" hasCustomPrompt="1"/>
          </p:nvPr>
        </p:nvSpPr>
        <p:spPr>
          <a:xfrm>
            <a:off x="904095" y="4027301"/>
            <a:ext cx="10150475" cy="328273"/>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Add your text</a:t>
            </a:r>
          </a:p>
        </p:txBody>
      </p:sp>
      <p:sp>
        <p:nvSpPr>
          <p:cNvPr id="19" name="Text Placeholder 14"/>
          <p:cNvSpPr>
            <a:spLocks noGrp="1"/>
          </p:cNvSpPr>
          <p:nvPr>
            <p:ph type="body" sz="quarter" idx="17" hasCustomPrompt="1"/>
          </p:nvPr>
        </p:nvSpPr>
        <p:spPr>
          <a:xfrm>
            <a:off x="2546274" y="5291577"/>
            <a:ext cx="6866117" cy="328273"/>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dd</a:t>
            </a:r>
            <a:r>
              <a:rPr lang="en-US" dirty="0"/>
              <a:t> Month </a:t>
            </a:r>
            <a:r>
              <a:rPr lang="en-US" dirty="0" err="1"/>
              <a:t>yyyy</a:t>
            </a:r>
            <a:endParaRPr lang="en-US" dirty="0"/>
          </a:p>
        </p:txBody>
      </p:sp>
    </p:spTree>
    <p:extLst>
      <p:ext uri="{BB962C8B-B14F-4D97-AF65-F5344CB8AC3E}">
        <p14:creationId xmlns:p14="http://schemas.microsoft.com/office/powerpoint/2010/main" val="1573464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3 columns">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515938" y="2392070"/>
            <a:ext cx="3420000" cy="3989680"/>
          </a:xfrm>
          <a:prstGeom prst="rect">
            <a:avLst/>
          </a:prstGeom>
        </p:spPr>
        <p:txBody>
          <a:bodyPr>
            <a:normAutofit/>
          </a:bodyPr>
          <a:lstStyle>
            <a:lvl1pPr marL="342900" indent="-342900">
              <a:lnSpc>
                <a:spcPct val="100000"/>
              </a:lnSpc>
              <a:spcBef>
                <a:spcPts val="1200"/>
              </a:spcBef>
              <a:buClr>
                <a:schemeClr val="accent1"/>
              </a:buClr>
              <a:buSzPct val="80000"/>
              <a:buFont typeface="Bahnschrift SemiBold SemiConden" panose="020B0502040204020203" pitchFamily="34" charset="0"/>
              <a:buChar char="&gt;"/>
              <a:defRPr sz="1400" b="0">
                <a:solidFill>
                  <a:schemeClr val="tx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 eu </a:t>
            </a:r>
            <a:r>
              <a:rPr lang="pt-BR" dirty="0" err="1"/>
              <a:t>sed</a:t>
            </a:r>
            <a:r>
              <a:rPr lang="pt-BR" dirty="0"/>
              <a:t> ex. </a:t>
            </a:r>
          </a:p>
          <a:p>
            <a:pPr lvl="0"/>
            <a:r>
              <a:rPr lang="pt-BR" dirty="0" err="1"/>
              <a:t>Sed</a:t>
            </a:r>
            <a:r>
              <a:rPr lang="pt-BR" dirty="0"/>
              <a:t> </a:t>
            </a:r>
            <a:r>
              <a:rPr lang="pt-BR" dirty="0" err="1"/>
              <a:t>faucibus</a:t>
            </a:r>
            <a:r>
              <a:rPr lang="pt-BR" dirty="0"/>
              <a:t> </a:t>
            </a:r>
            <a:r>
              <a:rPr lang="pt-BR" dirty="0" err="1"/>
              <a:t>efficitur</a:t>
            </a:r>
            <a:r>
              <a:rPr lang="pt-BR" dirty="0"/>
              <a:t> </a:t>
            </a:r>
            <a:r>
              <a:rPr lang="pt-BR" dirty="0" err="1"/>
              <a:t>tortor</a:t>
            </a:r>
            <a:r>
              <a:rPr lang="pt-BR" dirty="0"/>
              <a:t> </a:t>
            </a:r>
            <a:r>
              <a:rPr lang="pt-BR" dirty="0" err="1"/>
              <a:t>vel</a:t>
            </a:r>
            <a:r>
              <a:rPr lang="pt-BR" dirty="0"/>
              <a:t> </a:t>
            </a:r>
            <a:r>
              <a:rPr lang="pt-BR" dirty="0" err="1"/>
              <a:t>suscipit</a:t>
            </a:r>
            <a:r>
              <a:rPr lang="pt-BR" dirty="0"/>
              <a:t>. </a:t>
            </a:r>
            <a:r>
              <a:rPr lang="pt-BR" dirty="0" err="1"/>
              <a:t>Donec</a:t>
            </a:r>
            <a:r>
              <a:rPr lang="pt-BR" dirty="0"/>
              <a:t> </a:t>
            </a:r>
            <a:r>
              <a:rPr lang="pt-BR" dirty="0" err="1"/>
              <a:t>ligula</a:t>
            </a:r>
            <a:r>
              <a:rPr lang="pt-BR" dirty="0"/>
              <a:t> </a:t>
            </a:r>
            <a:r>
              <a:rPr lang="pt-BR" dirty="0" err="1"/>
              <a:t>enim</a:t>
            </a:r>
            <a:r>
              <a:rPr lang="pt-BR" dirty="0"/>
              <a:t>, </a:t>
            </a:r>
            <a:r>
              <a:rPr lang="pt-BR" dirty="0" err="1"/>
              <a:t>dapibus</a:t>
            </a:r>
            <a:r>
              <a:rPr lang="pt-BR" dirty="0"/>
              <a:t> </a:t>
            </a:r>
            <a:r>
              <a:rPr lang="pt-BR" dirty="0" err="1"/>
              <a:t>sit</a:t>
            </a:r>
            <a:r>
              <a:rPr lang="pt-BR" dirty="0"/>
              <a:t> </a:t>
            </a:r>
            <a:r>
              <a:rPr lang="pt-BR" dirty="0" err="1"/>
              <a:t>amet</a:t>
            </a:r>
            <a:r>
              <a:rPr lang="pt-BR" dirty="0"/>
              <a:t> urna </a:t>
            </a:r>
            <a:r>
              <a:rPr lang="pt-BR" dirty="0" err="1"/>
              <a:t>vel</a:t>
            </a:r>
            <a:r>
              <a:rPr lang="pt-BR" dirty="0"/>
              <a:t>, </a:t>
            </a:r>
            <a:r>
              <a:rPr lang="pt-BR" dirty="0" err="1"/>
              <a:t>convallis</a:t>
            </a:r>
            <a:r>
              <a:rPr lang="pt-BR" dirty="0"/>
              <a:t> </a:t>
            </a:r>
            <a:r>
              <a:rPr lang="pt-BR" dirty="0" err="1"/>
              <a:t>volutpat</a:t>
            </a:r>
            <a:r>
              <a:rPr lang="pt-BR" dirty="0"/>
              <a:t> </a:t>
            </a:r>
            <a:r>
              <a:rPr lang="pt-BR" dirty="0" err="1"/>
              <a:t>purus</a:t>
            </a:r>
            <a:r>
              <a:rPr lang="pt-BR" dirty="0"/>
              <a:t>. </a:t>
            </a:r>
            <a:endParaRPr lang="en-GB" dirty="0"/>
          </a:p>
        </p:txBody>
      </p:sp>
      <p:cxnSp>
        <p:nvCxnSpPr>
          <p:cNvPr id="12" name="Straight Connector 11"/>
          <p:cNvCxnSpPr/>
          <p:nvPr/>
        </p:nvCxnSpPr>
        <p:spPr>
          <a:xfrm>
            <a:off x="4145178" y="2007858"/>
            <a:ext cx="0" cy="4263120"/>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hasCustomPrompt="1"/>
          </p:nvPr>
        </p:nvSpPr>
        <p:spPr>
          <a:xfrm>
            <a:off x="515937" y="908050"/>
            <a:ext cx="11160125" cy="670859"/>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 placeholder for a short introduction text to the slide. </a:t>
            </a:r>
            <a:r>
              <a:rPr lang="en-US" dirty="0" err="1"/>
              <a:t>Aliquam</a:t>
            </a:r>
            <a:r>
              <a:rPr lang="en-US" dirty="0"/>
              <a:t> </a:t>
            </a:r>
            <a:r>
              <a:rPr lang="en-US" dirty="0" err="1"/>
              <a:t>erat</a:t>
            </a:r>
            <a:r>
              <a:rPr lang="en-US" dirty="0"/>
              <a:t> </a:t>
            </a:r>
            <a:r>
              <a:rPr lang="en-US" dirty="0" err="1"/>
              <a:t>volutpat</a:t>
            </a:r>
            <a:r>
              <a:rPr lang="en-US" dirty="0"/>
              <a:t>. </a:t>
            </a:r>
            <a:br>
              <a:rPr lang="en-US" dirty="0"/>
            </a:br>
            <a:r>
              <a:rPr lang="en-US" dirty="0"/>
              <a:t>Nam vitae </a:t>
            </a:r>
            <a:r>
              <a:rPr lang="en-US" dirty="0" err="1"/>
              <a:t>vulputate</a:t>
            </a:r>
            <a:r>
              <a:rPr lang="en-US" dirty="0"/>
              <a:t> </a:t>
            </a:r>
            <a:r>
              <a:rPr lang="en-US" dirty="0" err="1"/>
              <a:t>tortor</a:t>
            </a:r>
            <a:r>
              <a:rPr lang="en-US" dirty="0"/>
              <a:t>. Nam </a:t>
            </a:r>
            <a:r>
              <a:rPr lang="en-US" dirty="0" err="1"/>
              <a:t>eget</a:t>
            </a:r>
            <a:r>
              <a:rPr lang="en-US" dirty="0"/>
              <a:t> </a:t>
            </a:r>
            <a:r>
              <a:rPr lang="en-US" dirty="0" err="1"/>
              <a:t>metus</a:t>
            </a:r>
            <a:r>
              <a:rPr lang="en-US" dirty="0"/>
              <a:t> </a:t>
            </a:r>
            <a:r>
              <a:rPr lang="en-US" dirty="0" err="1"/>
              <a:t>leo</a:t>
            </a:r>
            <a:r>
              <a:rPr lang="en-US" dirty="0"/>
              <a:t>. Maecenas dictum ex </a:t>
            </a:r>
            <a:r>
              <a:rPr lang="en-US" dirty="0" err="1"/>
              <a:t>sed</a:t>
            </a:r>
            <a:r>
              <a:rPr lang="en-US" dirty="0"/>
              <a:t> </a:t>
            </a:r>
            <a:r>
              <a:rPr lang="en-US" dirty="0" err="1"/>
              <a:t>neque</a:t>
            </a:r>
            <a:r>
              <a:rPr lang="en-US" dirty="0"/>
              <a:t> cursus </a:t>
            </a:r>
            <a:r>
              <a:rPr lang="en-US" dirty="0" err="1"/>
              <a:t>eleifend</a:t>
            </a:r>
            <a:r>
              <a:rPr lang="en-US" dirty="0"/>
              <a:t>. </a:t>
            </a:r>
            <a:r>
              <a:rPr lang="en-US" dirty="0" err="1"/>
              <a:t>Cras</a:t>
            </a:r>
            <a:r>
              <a:rPr lang="en-US" dirty="0"/>
              <a:t> </a:t>
            </a:r>
            <a:r>
              <a:rPr lang="en-US" dirty="0" err="1"/>
              <a:t>luctus</a:t>
            </a:r>
            <a:r>
              <a:rPr lang="en-US" dirty="0"/>
              <a:t> </a:t>
            </a:r>
            <a:r>
              <a:rPr lang="en-US" dirty="0" err="1"/>
              <a:t>bibendum</a:t>
            </a:r>
            <a:r>
              <a:rPr lang="en-US" dirty="0"/>
              <a:t> pharetra.</a:t>
            </a:r>
            <a:endParaRPr lang="en-GB" dirty="0"/>
          </a:p>
        </p:txBody>
      </p:sp>
      <p:sp>
        <p:nvSpPr>
          <p:cNvPr id="16" name="Content Placeholder 2"/>
          <p:cNvSpPr>
            <a:spLocks noGrp="1"/>
          </p:cNvSpPr>
          <p:nvPr>
            <p:ph idx="15" hasCustomPrompt="1"/>
          </p:nvPr>
        </p:nvSpPr>
        <p:spPr>
          <a:xfrm>
            <a:off x="4385999" y="2392070"/>
            <a:ext cx="3420000" cy="3989680"/>
          </a:xfrm>
          <a:prstGeom prst="rect">
            <a:avLst/>
          </a:prstGeom>
        </p:spPr>
        <p:txBody>
          <a:bodyPr>
            <a:normAutofit/>
          </a:bodyPr>
          <a:lstStyle>
            <a:lvl1pPr marL="342900" indent="-342900">
              <a:lnSpc>
                <a:spcPct val="100000"/>
              </a:lnSpc>
              <a:spcBef>
                <a:spcPts val="1200"/>
              </a:spcBef>
              <a:buClr>
                <a:schemeClr val="accent2"/>
              </a:buClr>
              <a:buSzPct val="80000"/>
              <a:buFont typeface="Bahnschrift SemiBold SemiConden" panose="020B0502040204020203" pitchFamily="34" charset="0"/>
              <a:buChar char="&gt;"/>
              <a:defRPr sz="1400" b="0">
                <a:solidFill>
                  <a:schemeClr val="tx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endParaRPr lang="en-GB"/>
          </a:p>
        </p:txBody>
      </p:sp>
      <p:sp>
        <p:nvSpPr>
          <p:cNvPr id="19" name="Text Placeholder 18"/>
          <p:cNvSpPr>
            <a:spLocks noGrp="1"/>
          </p:cNvSpPr>
          <p:nvPr>
            <p:ph type="body" sz="quarter" idx="16" hasCustomPrompt="1"/>
          </p:nvPr>
        </p:nvSpPr>
        <p:spPr>
          <a:xfrm>
            <a:off x="515937" y="1752271"/>
            <a:ext cx="3420000" cy="511175"/>
          </a:xfrm>
          <a:prstGeom prst="rect">
            <a:avLst/>
          </a:prstGeom>
          <a:solidFill>
            <a:schemeClr val="accent1"/>
          </a:solidFill>
        </p:spPr>
        <p:txBody>
          <a:bodyPr lIns="180000" anchor="ctr"/>
          <a:lstStyle>
            <a:lvl1pPr marL="0" indent="0" algn="ctr">
              <a:buNone/>
              <a:defRPr sz="1800" b="1" baseline="0">
                <a:solidFill>
                  <a:schemeClr val="bg1"/>
                </a:solidFill>
              </a:defRPr>
            </a:lvl1pPr>
          </a:lstStyle>
          <a:p>
            <a:pPr lvl="0"/>
            <a:r>
              <a:rPr lang="en-US" dirty="0"/>
              <a:t>[Insert the title of this column here]</a:t>
            </a:r>
            <a:endParaRPr lang="en-GB" dirty="0"/>
          </a:p>
        </p:txBody>
      </p:sp>
      <p:sp>
        <p:nvSpPr>
          <p:cNvPr id="20" name="Text Placeholder 18"/>
          <p:cNvSpPr>
            <a:spLocks noGrp="1"/>
          </p:cNvSpPr>
          <p:nvPr>
            <p:ph type="body" sz="quarter" idx="17" hasCustomPrompt="1"/>
          </p:nvPr>
        </p:nvSpPr>
        <p:spPr>
          <a:xfrm>
            <a:off x="4385999" y="1752271"/>
            <a:ext cx="3420000" cy="511175"/>
          </a:xfrm>
          <a:prstGeom prst="rect">
            <a:avLst/>
          </a:prstGeom>
          <a:solidFill>
            <a:schemeClr val="accent2"/>
          </a:solidFill>
        </p:spPr>
        <p:txBody>
          <a:bodyPr lIns="180000" anchor="ctr"/>
          <a:lstStyle>
            <a:lvl1pPr marL="0" indent="0" algn="ctr">
              <a:buNone/>
              <a:defRPr sz="1800" b="1" baseline="0">
                <a:solidFill>
                  <a:schemeClr val="bg1"/>
                </a:solidFill>
              </a:defRPr>
            </a:lvl1pPr>
          </a:lstStyle>
          <a:p>
            <a:pPr lvl="0"/>
            <a:r>
              <a:rPr lang="en-US" dirty="0"/>
              <a:t>[Insert the title of this column here]</a:t>
            </a:r>
            <a:endParaRPr lang="en-GB" dirty="0"/>
          </a:p>
        </p:txBody>
      </p:sp>
      <p:cxnSp>
        <p:nvCxnSpPr>
          <p:cNvPr id="13" name="Straight Connector 12"/>
          <p:cNvCxnSpPr/>
          <p:nvPr/>
        </p:nvCxnSpPr>
        <p:spPr>
          <a:xfrm>
            <a:off x="8036073" y="2007858"/>
            <a:ext cx="0" cy="4263118"/>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8" hasCustomPrompt="1"/>
          </p:nvPr>
        </p:nvSpPr>
        <p:spPr>
          <a:xfrm>
            <a:off x="8256062" y="2392069"/>
            <a:ext cx="3420000" cy="3989680"/>
          </a:xfrm>
          <a:prstGeom prst="rect">
            <a:avLst/>
          </a:prstGeom>
        </p:spPr>
        <p:txBody>
          <a:bodyPr>
            <a:normAutofit/>
          </a:bodyPr>
          <a:lstStyle>
            <a:lvl1pPr marL="342900" indent="-342900">
              <a:lnSpc>
                <a:spcPct val="100000"/>
              </a:lnSpc>
              <a:spcBef>
                <a:spcPts val="1200"/>
              </a:spcBef>
              <a:buClr>
                <a:schemeClr val="accent3"/>
              </a:buClr>
              <a:buSzPct val="80000"/>
              <a:buFont typeface="Bahnschrift SemiBold SemiConden" panose="020B0502040204020203" pitchFamily="34" charset="0"/>
              <a:buChar char="&gt;"/>
              <a:defRPr sz="1400" b="0">
                <a:solidFill>
                  <a:schemeClr val="tx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endParaRPr lang="en-GB"/>
          </a:p>
        </p:txBody>
      </p:sp>
      <p:sp>
        <p:nvSpPr>
          <p:cNvPr id="17" name="Text Placeholder 18"/>
          <p:cNvSpPr>
            <a:spLocks noGrp="1"/>
          </p:cNvSpPr>
          <p:nvPr>
            <p:ph type="body" sz="quarter" idx="19" hasCustomPrompt="1"/>
          </p:nvPr>
        </p:nvSpPr>
        <p:spPr>
          <a:xfrm>
            <a:off x="8256062" y="1752271"/>
            <a:ext cx="3420000" cy="511175"/>
          </a:xfrm>
          <a:prstGeom prst="rect">
            <a:avLst/>
          </a:prstGeom>
          <a:solidFill>
            <a:schemeClr val="accent3"/>
          </a:solidFill>
        </p:spPr>
        <p:txBody>
          <a:bodyPr lIns="180000" anchor="ctr"/>
          <a:lstStyle>
            <a:lvl1pPr marL="0" indent="0" algn="ctr">
              <a:buNone/>
              <a:defRPr sz="1800" b="1" baseline="0">
                <a:solidFill>
                  <a:schemeClr val="bg1"/>
                </a:solidFill>
              </a:defRPr>
            </a:lvl1pPr>
          </a:lstStyle>
          <a:p>
            <a:pPr lvl="0"/>
            <a:r>
              <a:rPr lang="en-US" dirty="0"/>
              <a:t>[Insert the title of this column here]</a:t>
            </a:r>
            <a:endParaRPr lang="en-GB" dirty="0"/>
          </a:p>
        </p:txBody>
      </p:sp>
      <p:sp>
        <p:nvSpPr>
          <p:cNvPr id="2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4" name="Slide Number Placeholder 3"/>
          <p:cNvSpPr>
            <a:spLocks noGrp="1"/>
          </p:cNvSpPr>
          <p:nvPr>
            <p:ph type="sldNum" sz="quarter" idx="22"/>
          </p:nvPr>
        </p:nvSpPr>
        <p:spPr/>
        <p:txBody>
          <a:bodyPr/>
          <a:lstStyle/>
          <a:p>
            <a:fld id="{A36EBB71-1AEC-4D92-8A51-969FF0A7CB17}" type="slidenum">
              <a:rPr lang="en-GB" noProof="0" smtClean="0"/>
              <a:pPr/>
              <a:t>‹#›</a:t>
            </a:fld>
            <a:endParaRPr lang="en-GB" noProof="0" dirty="0"/>
          </a:p>
        </p:txBody>
      </p:sp>
      <p:cxnSp>
        <p:nvCxnSpPr>
          <p:cNvPr id="18" name="Straight Connector 17"/>
          <p:cNvCxnSpPr/>
          <p:nvPr userDrawn="1"/>
        </p:nvCxnSpPr>
        <p:spPr>
          <a:xfrm>
            <a:off x="4145178" y="2007858"/>
            <a:ext cx="0" cy="4263120"/>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8036073" y="2007858"/>
            <a:ext cx="0" cy="4263118"/>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683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block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11" name="Content Placeholder 2"/>
          <p:cNvSpPr>
            <a:spLocks noGrp="1"/>
          </p:cNvSpPr>
          <p:nvPr>
            <p:ph idx="1" hasCustomPrompt="1"/>
          </p:nvPr>
        </p:nvSpPr>
        <p:spPr>
          <a:xfrm>
            <a:off x="515938" y="2392070"/>
            <a:ext cx="5439505" cy="1501887"/>
          </a:xfrm>
          <a:prstGeom prst="rect">
            <a:avLst/>
          </a:prstGeom>
        </p:spPr>
        <p:txBody>
          <a:bodyPr>
            <a:normAutofit/>
          </a:bodyPr>
          <a:lstStyle>
            <a:lvl1pPr marL="342900" indent="-342900">
              <a:buClr>
                <a:schemeClr val="accent1"/>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16" name="Content Placeholder 2"/>
          <p:cNvSpPr>
            <a:spLocks noGrp="1"/>
          </p:cNvSpPr>
          <p:nvPr>
            <p:ph idx="15" hasCustomPrompt="1"/>
          </p:nvPr>
        </p:nvSpPr>
        <p:spPr>
          <a:xfrm>
            <a:off x="6235881" y="2392070"/>
            <a:ext cx="5439840" cy="1501887"/>
          </a:xfrm>
          <a:prstGeom prst="rect">
            <a:avLst/>
          </a:prstGeom>
        </p:spPr>
        <p:txBody>
          <a:bodyPr>
            <a:normAutofit/>
          </a:bodyPr>
          <a:lstStyle>
            <a:lvl1pPr marL="342900" indent="-342900">
              <a:buClr>
                <a:schemeClr val="accent5"/>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19" name="Text Placeholder 18"/>
          <p:cNvSpPr>
            <a:spLocks noGrp="1"/>
          </p:cNvSpPr>
          <p:nvPr>
            <p:ph type="body" sz="quarter" idx="16" hasCustomPrompt="1"/>
          </p:nvPr>
        </p:nvSpPr>
        <p:spPr>
          <a:xfrm>
            <a:off x="515931" y="1752271"/>
            <a:ext cx="5439847" cy="511175"/>
          </a:xfrm>
          <a:prstGeom prst="rect">
            <a:avLst/>
          </a:prstGeom>
          <a:solidFill>
            <a:schemeClr val="accent1"/>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20" name="Text Placeholder 18"/>
          <p:cNvSpPr>
            <a:spLocks noGrp="1"/>
          </p:cNvSpPr>
          <p:nvPr>
            <p:ph type="body" sz="quarter" idx="17" hasCustomPrompt="1"/>
          </p:nvPr>
        </p:nvSpPr>
        <p:spPr>
          <a:xfrm>
            <a:off x="6235880" y="1752271"/>
            <a:ext cx="5440183" cy="511175"/>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4" name="Slide Number Placeholder 3"/>
          <p:cNvSpPr>
            <a:spLocks noGrp="1"/>
          </p:cNvSpPr>
          <p:nvPr>
            <p:ph type="sldNum" sz="quarter" idx="20"/>
          </p:nvPr>
        </p:nvSpPr>
        <p:spPr/>
        <p:txBody>
          <a:bodyPr/>
          <a:lstStyle/>
          <a:p>
            <a:fld id="{A36EBB71-1AEC-4D92-8A51-969FF0A7CB17}" type="slidenum">
              <a:rPr lang="en-GB" noProof="0" smtClean="0"/>
              <a:pPr/>
              <a:t>‹#›</a:t>
            </a:fld>
            <a:endParaRPr lang="en-GB" noProof="0" dirty="0"/>
          </a:p>
        </p:txBody>
      </p:sp>
      <p:sp>
        <p:nvSpPr>
          <p:cNvPr id="13" name="Text Placeholder 13"/>
          <p:cNvSpPr>
            <a:spLocks noGrp="1"/>
          </p:cNvSpPr>
          <p:nvPr>
            <p:ph type="body" sz="quarter" idx="14" hasCustomPrompt="1"/>
          </p:nvPr>
        </p:nvSpPr>
        <p:spPr>
          <a:xfrm>
            <a:off x="515938" y="908050"/>
            <a:ext cx="11160125" cy="579457"/>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 placeholder for a short introduction text to the slide. </a:t>
            </a:r>
            <a:r>
              <a:rPr lang="en-US" dirty="0" err="1"/>
              <a:t>Aliquam</a:t>
            </a:r>
            <a:r>
              <a:rPr lang="en-US" dirty="0"/>
              <a:t> </a:t>
            </a:r>
            <a:r>
              <a:rPr lang="en-US" dirty="0" err="1"/>
              <a:t>erat</a:t>
            </a:r>
            <a:r>
              <a:rPr lang="en-US" dirty="0"/>
              <a:t> </a:t>
            </a:r>
            <a:r>
              <a:rPr lang="en-US" dirty="0" err="1"/>
              <a:t>volutpat</a:t>
            </a:r>
            <a:r>
              <a:rPr lang="en-US" dirty="0"/>
              <a:t>. </a:t>
            </a:r>
            <a:br>
              <a:rPr lang="en-US" dirty="0"/>
            </a:br>
            <a:r>
              <a:rPr lang="en-US" dirty="0"/>
              <a:t>Nam vitae </a:t>
            </a:r>
            <a:r>
              <a:rPr lang="en-US" dirty="0" err="1"/>
              <a:t>vulputate</a:t>
            </a:r>
            <a:r>
              <a:rPr lang="en-US" dirty="0"/>
              <a:t> </a:t>
            </a:r>
            <a:r>
              <a:rPr lang="en-US" dirty="0" err="1"/>
              <a:t>tortor</a:t>
            </a:r>
            <a:r>
              <a:rPr lang="en-US" dirty="0"/>
              <a:t>. Nam </a:t>
            </a:r>
            <a:r>
              <a:rPr lang="en-US" dirty="0" err="1"/>
              <a:t>eget</a:t>
            </a:r>
            <a:r>
              <a:rPr lang="en-US" dirty="0"/>
              <a:t> </a:t>
            </a:r>
            <a:r>
              <a:rPr lang="en-US" dirty="0" err="1"/>
              <a:t>metus</a:t>
            </a:r>
            <a:r>
              <a:rPr lang="en-US" dirty="0"/>
              <a:t> </a:t>
            </a:r>
            <a:r>
              <a:rPr lang="en-US" dirty="0" err="1"/>
              <a:t>leo</a:t>
            </a:r>
            <a:r>
              <a:rPr lang="en-US" dirty="0"/>
              <a:t>. Maecenas dictum ex </a:t>
            </a:r>
            <a:r>
              <a:rPr lang="en-US" dirty="0" err="1"/>
              <a:t>sed</a:t>
            </a:r>
            <a:r>
              <a:rPr lang="en-US" dirty="0"/>
              <a:t> </a:t>
            </a:r>
            <a:r>
              <a:rPr lang="en-US" dirty="0" err="1"/>
              <a:t>neque</a:t>
            </a:r>
            <a:r>
              <a:rPr lang="en-US" dirty="0"/>
              <a:t> cursus </a:t>
            </a:r>
            <a:r>
              <a:rPr lang="en-US" dirty="0" err="1"/>
              <a:t>eleifend</a:t>
            </a:r>
            <a:r>
              <a:rPr lang="en-US" dirty="0"/>
              <a:t>. </a:t>
            </a:r>
            <a:r>
              <a:rPr lang="en-US" dirty="0" err="1"/>
              <a:t>Cras</a:t>
            </a:r>
            <a:r>
              <a:rPr lang="en-US" dirty="0"/>
              <a:t> </a:t>
            </a:r>
            <a:r>
              <a:rPr lang="en-US" dirty="0" err="1"/>
              <a:t>luctus</a:t>
            </a:r>
            <a:r>
              <a:rPr lang="en-US" dirty="0"/>
              <a:t> </a:t>
            </a:r>
            <a:r>
              <a:rPr lang="en-US" dirty="0" err="1"/>
              <a:t>bibendum</a:t>
            </a:r>
            <a:r>
              <a:rPr lang="en-US" dirty="0"/>
              <a:t> pharetra.</a:t>
            </a:r>
            <a:endParaRPr lang="en-GB" dirty="0"/>
          </a:p>
        </p:txBody>
      </p:sp>
      <p:sp>
        <p:nvSpPr>
          <p:cNvPr id="15" name="Content Placeholder 2"/>
          <p:cNvSpPr>
            <a:spLocks noGrp="1"/>
          </p:cNvSpPr>
          <p:nvPr>
            <p:ph idx="21" hasCustomPrompt="1"/>
          </p:nvPr>
        </p:nvSpPr>
        <p:spPr>
          <a:xfrm>
            <a:off x="515938" y="4662380"/>
            <a:ext cx="5439505" cy="1501887"/>
          </a:xfrm>
          <a:prstGeom prst="rect">
            <a:avLst/>
          </a:prstGeom>
        </p:spPr>
        <p:txBody>
          <a:bodyPr>
            <a:normAutofit/>
          </a:bodyPr>
          <a:lstStyle>
            <a:lvl1pPr marL="342900" indent="-342900">
              <a:buClr>
                <a:schemeClr val="accent1"/>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17" name="Content Placeholder 2"/>
          <p:cNvSpPr>
            <a:spLocks noGrp="1"/>
          </p:cNvSpPr>
          <p:nvPr>
            <p:ph idx="22" hasCustomPrompt="1"/>
          </p:nvPr>
        </p:nvSpPr>
        <p:spPr>
          <a:xfrm>
            <a:off x="6235881" y="4662380"/>
            <a:ext cx="5439840" cy="1501887"/>
          </a:xfrm>
          <a:prstGeom prst="rect">
            <a:avLst/>
          </a:prstGeom>
        </p:spPr>
        <p:txBody>
          <a:bodyPr>
            <a:normAutofit/>
          </a:bodyPr>
          <a:lstStyle>
            <a:lvl1pPr marL="342900" indent="-342900">
              <a:buClr>
                <a:schemeClr val="accent5"/>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18" name="Text Placeholder 18"/>
          <p:cNvSpPr>
            <a:spLocks noGrp="1"/>
          </p:cNvSpPr>
          <p:nvPr>
            <p:ph type="body" sz="quarter" idx="23" hasCustomPrompt="1"/>
          </p:nvPr>
        </p:nvSpPr>
        <p:spPr>
          <a:xfrm>
            <a:off x="515931" y="4022581"/>
            <a:ext cx="5439847" cy="511175"/>
          </a:xfrm>
          <a:prstGeom prst="rect">
            <a:avLst/>
          </a:prstGeom>
          <a:solidFill>
            <a:schemeClr val="accent3"/>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21" name="Text Placeholder 18"/>
          <p:cNvSpPr>
            <a:spLocks noGrp="1"/>
          </p:cNvSpPr>
          <p:nvPr>
            <p:ph type="body" sz="quarter" idx="24" hasCustomPrompt="1"/>
          </p:nvPr>
        </p:nvSpPr>
        <p:spPr>
          <a:xfrm>
            <a:off x="6235880" y="4022581"/>
            <a:ext cx="5440183" cy="511175"/>
          </a:xfrm>
          <a:prstGeom prst="rect">
            <a:avLst/>
          </a:prstGeom>
          <a:solidFill>
            <a:schemeClr val="accent2"/>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Tree>
    <p:extLst>
      <p:ext uri="{BB962C8B-B14F-4D97-AF65-F5344CB8AC3E}">
        <p14:creationId xmlns:p14="http://schemas.microsoft.com/office/powerpoint/2010/main" val="224006550"/>
      </p:ext>
    </p:extLst>
  </p:cSld>
  <p:clrMapOvr>
    <a:masterClrMapping/>
  </p:clrMapOvr>
  <p:extLst>
    <p:ext uri="{DCECCB84-F9BA-43D5-87BE-67443E8EF086}">
      <p15:sldGuideLst xmlns:p15="http://schemas.microsoft.com/office/powerpoint/2012/main">
        <p15:guide id="6" orient="horz" pos="2160">
          <p15:clr>
            <a:srgbClr val="FBAE40"/>
          </p15:clr>
        </p15:guide>
        <p15:guide id="7" pos="3840">
          <p15:clr>
            <a:srgbClr val="FBAE40"/>
          </p15:clr>
        </p15:guide>
        <p15:guide id="8" orient="horz" pos="572">
          <p15:clr>
            <a:srgbClr val="FBAE40"/>
          </p15:clr>
        </p15:guide>
        <p15:guide id="9" pos="7355">
          <p15:clr>
            <a:srgbClr val="FBAE40"/>
          </p15:clr>
        </p15:guide>
        <p15:guide id="10" pos="32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item List">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cxnSp>
        <p:nvCxnSpPr>
          <p:cNvPr id="15" name="Straight Connector 14"/>
          <p:cNvCxnSpPr/>
          <p:nvPr/>
        </p:nvCxnSpPr>
        <p:spPr>
          <a:xfrm>
            <a:off x="1291561" y="1845395"/>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46985" y="1845394"/>
            <a:ext cx="0" cy="4384421"/>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879130" y="3431352"/>
            <a:ext cx="148235"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3"/>
              </a:solidFill>
            </a:endParaRPr>
          </a:p>
        </p:txBody>
      </p:sp>
      <p:sp>
        <p:nvSpPr>
          <p:cNvPr id="18" name="Rectangle 17"/>
          <p:cNvSpPr/>
          <p:nvPr/>
        </p:nvSpPr>
        <p:spPr>
          <a:xfrm>
            <a:off x="2879130" y="4753407"/>
            <a:ext cx="148235" cy="10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879130" y="2124215"/>
            <a:ext cx="148235"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Text Placeholder 20"/>
          <p:cNvSpPr>
            <a:spLocks noGrp="1"/>
          </p:cNvSpPr>
          <p:nvPr>
            <p:ph type="body" sz="quarter" idx="17" hasCustomPrompt="1"/>
          </p:nvPr>
        </p:nvSpPr>
        <p:spPr>
          <a:xfrm>
            <a:off x="678360" y="2135510"/>
            <a:ext cx="2099450" cy="1080000"/>
          </a:xfrm>
          <a:prstGeom prst="rect">
            <a:avLst/>
          </a:prstGeom>
        </p:spPr>
        <p:txBody>
          <a:bodyPr anchor="ctr"/>
          <a:lstStyle>
            <a:lvl1pPr marL="0" indent="0" algn="r">
              <a:buNone/>
              <a:defRPr lang="en-GB" sz="2400" b="1" kern="1200" dirty="0">
                <a:solidFill>
                  <a:schemeClr val="accent1">
                    <a:lumMod val="75000"/>
                  </a:schemeClr>
                </a:solidFill>
                <a:latin typeface="Arial Narrow" panose="020B0606020202030204" pitchFamily="34" charset="0"/>
                <a:ea typeface="+mn-ea"/>
                <a:cs typeface="+mn-cs"/>
              </a:defRPr>
            </a:lvl1pPr>
          </a:lstStyle>
          <a:p>
            <a:pPr lvl="0"/>
            <a:r>
              <a:rPr lang="en-US"/>
              <a:t>[Placeholder]</a:t>
            </a:r>
            <a:endParaRPr lang="en-GB"/>
          </a:p>
        </p:txBody>
      </p:sp>
      <p:sp>
        <p:nvSpPr>
          <p:cNvPr id="22" name="Text Placeholder 20"/>
          <p:cNvSpPr>
            <a:spLocks noGrp="1"/>
          </p:cNvSpPr>
          <p:nvPr>
            <p:ph type="body" sz="quarter" idx="18" hasCustomPrompt="1"/>
          </p:nvPr>
        </p:nvSpPr>
        <p:spPr>
          <a:xfrm>
            <a:off x="678360" y="3442647"/>
            <a:ext cx="2099450" cy="1080000"/>
          </a:xfrm>
          <a:prstGeom prst="rect">
            <a:avLst/>
          </a:prstGeom>
        </p:spPr>
        <p:txBody>
          <a:bodyPr anchor="ctr"/>
          <a:lstStyle>
            <a:lvl1pPr marL="0" indent="0" algn="r">
              <a:buNone/>
              <a:defRPr lang="en-GB" sz="2400" b="1" kern="1200" dirty="0">
                <a:solidFill>
                  <a:schemeClr val="accent3"/>
                </a:solidFill>
                <a:latin typeface="Arial Narrow" panose="020B0606020202030204" pitchFamily="34" charset="0"/>
                <a:ea typeface="+mn-ea"/>
                <a:cs typeface="+mn-cs"/>
              </a:defRPr>
            </a:lvl1pPr>
          </a:lstStyle>
          <a:p>
            <a:pPr lvl="0"/>
            <a:r>
              <a:rPr lang="en-US"/>
              <a:t>[Placeholder]</a:t>
            </a:r>
            <a:endParaRPr lang="en-GB"/>
          </a:p>
        </p:txBody>
      </p:sp>
      <p:sp>
        <p:nvSpPr>
          <p:cNvPr id="23" name="Text Placeholder 20"/>
          <p:cNvSpPr>
            <a:spLocks noGrp="1"/>
          </p:cNvSpPr>
          <p:nvPr>
            <p:ph type="body" sz="quarter" idx="19" hasCustomPrompt="1"/>
          </p:nvPr>
        </p:nvSpPr>
        <p:spPr>
          <a:xfrm>
            <a:off x="678360" y="4749784"/>
            <a:ext cx="2099450" cy="1080000"/>
          </a:xfrm>
          <a:prstGeom prst="rect">
            <a:avLst/>
          </a:prstGeom>
        </p:spPr>
        <p:txBody>
          <a:bodyPr anchor="ctr"/>
          <a:lstStyle>
            <a:lvl1pPr marL="0" indent="0" algn="r">
              <a:buNone/>
              <a:defRPr lang="en-GB" sz="2400" b="1" kern="1200" dirty="0">
                <a:solidFill>
                  <a:schemeClr val="accent5"/>
                </a:solidFill>
                <a:latin typeface="Arial Narrow" panose="020B0606020202030204" pitchFamily="34" charset="0"/>
                <a:ea typeface="+mn-ea"/>
                <a:cs typeface="+mn-cs"/>
              </a:defRPr>
            </a:lvl1pPr>
          </a:lstStyle>
          <a:p>
            <a:pPr lvl="0"/>
            <a:r>
              <a:rPr lang="en-US" dirty="0"/>
              <a:t>[Placeholder]</a:t>
            </a:r>
            <a:endParaRPr lang="en-GB" dirty="0"/>
          </a:p>
        </p:txBody>
      </p:sp>
      <p:sp>
        <p:nvSpPr>
          <p:cNvPr id="24" name="Text Placeholder 20"/>
          <p:cNvSpPr>
            <a:spLocks noGrp="1"/>
          </p:cNvSpPr>
          <p:nvPr>
            <p:ph type="body" sz="quarter" idx="20" hasCustomPrompt="1"/>
          </p:nvPr>
        </p:nvSpPr>
        <p:spPr>
          <a:xfrm>
            <a:off x="3128684" y="2135510"/>
            <a:ext cx="8341549" cy="108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dirty="0" err="1"/>
              <a:t>Sed</a:t>
            </a:r>
            <a:r>
              <a:rPr lang="en-US" dirty="0"/>
              <a:t> ac </a:t>
            </a:r>
            <a:r>
              <a:rPr lang="en-US" dirty="0" err="1"/>
              <a:t>elementum</a:t>
            </a:r>
            <a:r>
              <a:rPr lang="en-US" dirty="0"/>
              <a:t> ante, id </a:t>
            </a:r>
            <a:r>
              <a:rPr lang="en-US" dirty="0" err="1"/>
              <a:t>varius</a:t>
            </a:r>
            <a:r>
              <a:rPr lang="en-US" dirty="0"/>
              <a:t> </a:t>
            </a:r>
            <a:r>
              <a:rPr lang="en-US" dirty="0" err="1"/>
              <a:t>orci</a:t>
            </a:r>
            <a:r>
              <a:rPr lang="en-US" dirty="0"/>
              <a:t>. Maecenas </a:t>
            </a:r>
            <a:r>
              <a:rPr lang="en-US" dirty="0" err="1"/>
              <a:t>interdum</a:t>
            </a:r>
            <a:r>
              <a:rPr lang="en-US" dirty="0"/>
              <a:t> ligula </a:t>
            </a:r>
            <a:r>
              <a:rPr lang="en-US" dirty="0" err="1"/>
              <a:t>eget</a:t>
            </a:r>
            <a:r>
              <a:rPr lang="en-US" dirty="0"/>
              <a:t> </a:t>
            </a:r>
            <a:r>
              <a:rPr lang="en-US" dirty="0" err="1"/>
              <a:t>consectetur</a:t>
            </a:r>
            <a:r>
              <a:rPr lang="en-US" dirty="0"/>
              <a:t> </a:t>
            </a:r>
            <a:r>
              <a:rPr lang="en-US" dirty="0" err="1"/>
              <a:t>feugiat</a:t>
            </a:r>
            <a:r>
              <a:rPr lang="en-US" dirty="0"/>
              <a:t>. </a:t>
            </a:r>
            <a:r>
              <a:rPr lang="en-US" dirty="0" err="1"/>
              <a:t>Praesent</a:t>
            </a:r>
            <a:r>
              <a:rPr lang="en-US" dirty="0"/>
              <a:t> </a:t>
            </a:r>
            <a:r>
              <a:rPr lang="en-US" dirty="0" err="1"/>
              <a:t>elit</a:t>
            </a:r>
            <a:r>
              <a:rPr lang="en-US" dirty="0"/>
              <a:t> </a:t>
            </a:r>
            <a:r>
              <a:rPr lang="en-US" dirty="0" err="1"/>
              <a:t>est</a:t>
            </a:r>
            <a:r>
              <a:rPr lang="en-US" dirty="0"/>
              <a:t>, </a:t>
            </a:r>
            <a:r>
              <a:rPr lang="en-US" dirty="0" err="1"/>
              <a:t>accumsan</a:t>
            </a:r>
            <a:r>
              <a:rPr lang="en-US" dirty="0"/>
              <a:t> </a:t>
            </a:r>
            <a:r>
              <a:rPr lang="en-US" dirty="0" err="1"/>
              <a:t>eget</a:t>
            </a:r>
            <a:r>
              <a:rPr lang="en-US" dirty="0"/>
              <a:t> </a:t>
            </a:r>
            <a:r>
              <a:rPr lang="en-US" dirty="0" err="1"/>
              <a:t>consectetur</a:t>
            </a:r>
            <a:r>
              <a:rPr lang="en-US" dirty="0"/>
              <a:t> ac, </a:t>
            </a:r>
            <a:r>
              <a:rPr lang="en-US" dirty="0" err="1"/>
              <a:t>lacinia</a:t>
            </a:r>
            <a:r>
              <a:rPr lang="en-US" dirty="0"/>
              <a:t> id mi. </a:t>
            </a:r>
            <a:r>
              <a:rPr lang="en-US" dirty="0" err="1"/>
              <a:t>Duis</a:t>
            </a:r>
            <a:r>
              <a:rPr lang="en-US" dirty="0"/>
              <a:t> </a:t>
            </a:r>
            <a:r>
              <a:rPr lang="en-US" dirty="0" err="1"/>
              <a:t>molestie</a:t>
            </a:r>
            <a:r>
              <a:rPr lang="en-US" dirty="0"/>
              <a:t> semper </a:t>
            </a:r>
            <a:r>
              <a:rPr lang="en-US" dirty="0" err="1"/>
              <a:t>nunc</a:t>
            </a:r>
            <a:r>
              <a:rPr lang="en-US" dirty="0"/>
              <a:t> </a:t>
            </a:r>
            <a:r>
              <a:rPr lang="en-US" dirty="0" err="1"/>
              <a:t>venenatis</a:t>
            </a:r>
            <a:r>
              <a:rPr lang="en-US" dirty="0"/>
              <a:t> </a:t>
            </a:r>
            <a:r>
              <a:rPr lang="en-US" dirty="0" err="1"/>
              <a:t>posuere</a:t>
            </a:r>
            <a:r>
              <a:rPr lang="en-US" dirty="0"/>
              <a:t>. </a:t>
            </a:r>
            <a:endParaRPr lang="en-GB" dirty="0"/>
          </a:p>
        </p:txBody>
      </p:sp>
      <p:sp>
        <p:nvSpPr>
          <p:cNvPr id="25" name="Text Placeholder 20"/>
          <p:cNvSpPr>
            <a:spLocks noGrp="1"/>
          </p:cNvSpPr>
          <p:nvPr>
            <p:ph type="body" sz="quarter" idx="21" hasCustomPrompt="1"/>
          </p:nvPr>
        </p:nvSpPr>
        <p:spPr>
          <a:xfrm>
            <a:off x="3128683" y="3436999"/>
            <a:ext cx="8341549" cy="108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dirty="0" err="1"/>
              <a:t>Sed</a:t>
            </a:r>
            <a:r>
              <a:rPr lang="en-US" dirty="0"/>
              <a:t> ac </a:t>
            </a:r>
            <a:r>
              <a:rPr lang="en-US" dirty="0" err="1"/>
              <a:t>elementum</a:t>
            </a:r>
            <a:r>
              <a:rPr lang="en-US" dirty="0"/>
              <a:t> ante, id </a:t>
            </a:r>
            <a:r>
              <a:rPr lang="en-US" dirty="0" err="1"/>
              <a:t>varius</a:t>
            </a:r>
            <a:r>
              <a:rPr lang="en-US" dirty="0"/>
              <a:t> </a:t>
            </a:r>
            <a:r>
              <a:rPr lang="en-US" dirty="0" err="1"/>
              <a:t>orci</a:t>
            </a:r>
            <a:r>
              <a:rPr lang="en-US" dirty="0"/>
              <a:t>. Maecenas </a:t>
            </a:r>
            <a:r>
              <a:rPr lang="en-US" dirty="0" err="1"/>
              <a:t>interdum</a:t>
            </a:r>
            <a:r>
              <a:rPr lang="en-US" dirty="0"/>
              <a:t> ligula </a:t>
            </a:r>
            <a:r>
              <a:rPr lang="en-US" dirty="0" err="1"/>
              <a:t>eget</a:t>
            </a:r>
            <a:r>
              <a:rPr lang="en-US" dirty="0"/>
              <a:t> </a:t>
            </a:r>
            <a:r>
              <a:rPr lang="en-US" dirty="0" err="1"/>
              <a:t>consectetur</a:t>
            </a:r>
            <a:r>
              <a:rPr lang="en-US" dirty="0"/>
              <a:t> </a:t>
            </a:r>
            <a:r>
              <a:rPr lang="en-US" dirty="0" err="1"/>
              <a:t>feugiat</a:t>
            </a:r>
            <a:r>
              <a:rPr lang="en-US" dirty="0"/>
              <a:t>. </a:t>
            </a:r>
            <a:r>
              <a:rPr lang="en-US" dirty="0" err="1"/>
              <a:t>Praesent</a:t>
            </a:r>
            <a:r>
              <a:rPr lang="en-US" dirty="0"/>
              <a:t> </a:t>
            </a:r>
            <a:r>
              <a:rPr lang="en-US" dirty="0" err="1"/>
              <a:t>elit</a:t>
            </a:r>
            <a:r>
              <a:rPr lang="en-US" dirty="0"/>
              <a:t> </a:t>
            </a:r>
            <a:r>
              <a:rPr lang="en-US" dirty="0" err="1"/>
              <a:t>est</a:t>
            </a:r>
            <a:r>
              <a:rPr lang="en-US" dirty="0"/>
              <a:t>, </a:t>
            </a:r>
            <a:r>
              <a:rPr lang="en-US" dirty="0" err="1"/>
              <a:t>accumsan</a:t>
            </a:r>
            <a:r>
              <a:rPr lang="en-US" dirty="0"/>
              <a:t> </a:t>
            </a:r>
            <a:r>
              <a:rPr lang="en-US" dirty="0" err="1"/>
              <a:t>eget</a:t>
            </a:r>
            <a:r>
              <a:rPr lang="en-US" dirty="0"/>
              <a:t> </a:t>
            </a:r>
            <a:r>
              <a:rPr lang="en-US" dirty="0" err="1"/>
              <a:t>consectetur</a:t>
            </a:r>
            <a:r>
              <a:rPr lang="en-US" dirty="0"/>
              <a:t> ac, </a:t>
            </a:r>
            <a:r>
              <a:rPr lang="en-US" dirty="0" err="1"/>
              <a:t>lacinia</a:t>
            </a:r>
            <a:r>
              <a:rPr lang="en-US" dirty="0"/>
              <a:t> id mi. </a:t>
            </a:r>
            <a:r>
              <a:rPr lang="en-US" dirty="0" err="1"/>
              <a:t>Duis</a:t>
            </a:r>
            <a:r>
              <a:rPr lang="en-US" dirty="0"/>
              <a:t> </a:t>
            </a:r>
            <a:r>
              <a:rPr lang="en-US" dirty="0" err="1"/>
              <a:t>molestie</a:t>
            </a:r>
            <a:r>
              <a:rPr lang="en-US" dirty="0"/>
              <a:t> semper </a:t>
            </a:r>
            <a:r>
              <a:rPr lang="en-US" dirty="0" err="1"/>
              <a:t>nunc</a:t>
            </a:r>
            <a:r>
              <a:rPr lang="en-US" dirty="0"/>
              <a:t> </a:t>
            </a:r>
            <a:r>
              <a:rPr lang="en-US" dirty="0" err="1"/>
              <a:t>venenatis</a:t>
            </a:r>
            <a:r>
              <a:rPr lang="en-US" dirty="0"/>
              <a:t> </a:t>
            </a:r>
            <a:r>
              <a:rPr lang="en-US" dirty="0" err="1"/>
              <a:t>posuere</a:t>
            </a:r>
            <a:r>
              <a:rPr lang="en-US" dirty="0"/>
              <a:t>. </a:t>
            </a:r>
            <a:endParaRPr lang="en-GB" dirty="0"/>
          </a:p>
        </p:txBody>
      </p:sp>
      <p:sp>
        <p:nvSpPr>
          <p:cNvPr id="26" name="Text Placeholder 20"/>
          <p:cNvSpPr>
            <a:spLocks noGrp="1"/>
          </p:cNvSpPr>
          <p:nvPr>
            <p:ph type="body" sz="quarter" idx="22" hasCustomPrompt="1"/>
          </p:nvPr>
        </p:nvSpPr>
        <p:spPr>
          <a:xfrm>
            <a:off x="3128683" y="4744136"/>
            <a:ext cx="8341549" cy="108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r>
              <a:rPr lang="en-US" err="1"/>
              <a:t>Duis</a:t>
            </a:r>
            <a:r>
              <a:rPr lang="en-US"/>
              <a:t> </a:t>
            </a:r>
            <a:r>
              <a:rPr lang="en-US" err="1"/>
              <a:t>molestie</a:t>
            </a:r>
            <a:r>
              <a:rPr lang="en-US"/>
              <a:t> semper </a:t>
            </a:r>
            <a:r>
              <a:rPr lang="en-US" err="1"/>
              <a:t>nunc</a:t>
            </a:r>
            <a:r>
              <a:rPr lang="en-US"/>
              <a:t> </a:t>
            </a:r>
            <a:r>
              <a:rPr lang="en-US" err="1"/>
              <a:t>venenatis</a:t>
            </a:r>
            <a:r>
              <a:rPr lang="en-US"/>
              <a:t> </a:t>
            </a:r>
            <a:r>
              <a:rPr lang="en-US" err="1"/>
              <a:t>posuere</a:t>
            </a:r>
            <a:r>
              <a:rPr lang="en-US"/>
              <a:t>. </a:t>
            </a:r>
            <a:endParaRPr lang="en-GB"/>
          </a:p>
        </p:txBody>
      </p:sp>
      <p:sp>
        <p:nvSpPr>
          <p:cNvPr id="4" name="Slide Number Placeholder 3"/>
          <p:cNvSpPr>
            <a:spLocks noGrp="1"/>
          </p:cNvSpPr>
          <p:nvPr>
            <p:ph type="sldNum" sz="quarter" idx="25"/>
          </p:nvPr>
        </p:nvSpPr>
        <p:spPr/>
        <p:txBody>
          <a:bodyPr/>
          <a:lstStyle/>
          <a:p>
            <a:fld id="{A36EBB71-1AEC-4D92-8A51-969FF0A7CB17}" type="slidenum">
              <a:rPr lang="en-GB" noProof="0" smtClean="0"/>
              <a:pPr/>
              <a:t>‹#›</a:t>
            </a:fld>
            <a:endParaRPr lang="en-GB" noProof="0" dirty="0"/>
          </a:p>
        </p:txBody>
      </p:sp>
      <p:sp>
        <p:nvSpPr>
          <p:cNvPr id="20" name="Text Placeholder 13"/>
          <p:cNvSpPr>
            <a:spLocks noGrp="1"/>
          </p:cNvSpPr>
          <p:nvPr>
            <p:ph type="body" sz="quarter" idx="14" hasCustomPrompt="1"/>
          </p:nvPr>
        </p:nvSpPr>
        <p:spPr>
          <a:xfrm>
            <a:off x="515937" y="911046"/>
            <a:ext cx="11160125" cy="670859"/>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 placeholder for a short introduction text to the slide. </a:t>
            </a:r>
            <a:r>
              <a:rPr lang="en-US" dirty="0" err="1"/>
              <a:t>Aliquam</a:t>
            </a:r>
            <a:r>
              <a:rPr lang="en-US" dirty="0"/>
              <a:t> </a:t>
            </a:r>
            <a:r>
              <a:rPr lang="en-US" dirty="0" err="1"/>
              <a:t>erat</a:t>
            </a:r>
            <a:r>
              <a:rPr lang="en-US" dirty="0"/>
              <a:t> </a:t>
            </a:r>
            <a:r>
              <a:rPr lang="en-US" dirty="0" err="1"/>
              <a:t>volutpat</a:t>
            </a:r>
            <a:r>
              <a:rPr lang="en-US" dirty="0"/>
              <a:t>. </a:t>
            </a:r>
            <a:br>
              <a:rPr lang="en-US" dirty="0"/>
            </a:br>
            <a:r>
              <a:rPr lang="en-US" dirty="0"/>
              <a:t>Nam vitae </a:t>
            </a:r>
            <a:r>
              <a:rPr lang="en-US" dirty="0" err="1"/>
              <a:t>vulputate</a:t>
            </a:r>
            <a:r>
              <a:rPr lang="en-US" dirty="0"/>
              <a:t> </a:t>
            </a:r>
            <a:r>
              <a:rPr lang="en-US" dirty="0" err="1"/>
              <a:t>tortor</a:t>
            </a:r>
            <a:r>
              <a:rPr lang="en-US" dirty="0"/>
              <a:t>. Nam </a:t>
            </a:r>
            <a:r>
              <a:rPr lang="en-US" dirty="0" err="1"/>
              <a:t>eget</a:t>
            </a:r>
            <a:r>
              <a:rPr lang="en-US" dirty="0"/>
              <a:t> </a:t>
            </a:r>
            <a:r>
              <a:rPr lang="en-US" dirty="0" err="1"/>
              <a:t>metus</a:t>
            </a:r>
            <a:r>
              <a:rPr lang="en-US" dirty="0"/>
              <a:t> </a:t>
            </a:r>
            <a:r>
              <a:rPr lang="en-US" dirty="0" err="1"/>
              <a:t>leo</a:t>
            </a:r>
            <a:r>
              <a:rPr lang="en-US" dirty="0"/>
              <a:t>. Maecenas dictum ex </a:t>
            </a:r>
            <a:r>
              <a:rPr lang="en-US" dirty="0" err="1"/>
              <a:t>sed</a:t>
            </a:r>
            <a:r>
              <a:rPr lang="en-US" dirty="0"/>
              <a:t> </a:t>
            </a:r>
            <a:r>
              <a:rPr lang="en-US" dirty="0" err="1"/>
              <a:t>neque</a:t>
            </a:r>
            <a:r>
              <a:rPr lang="en-US" dirty="0"/>
              <a:t> cursus </a:t>
            </a:r>
            <a:r>
              <a:rPr lang="en-US" dirty="0" err="1"/>
              <a:t>eleifend</a:t>
            </a:r>
            <a:r>
              <a:rPr lang="en-US" dirty="0"/>
              <a:t>. </a:t>
            </a:r>
            <a:r>
              <a:rPr lang="en-US" dirty="0" err="1"/>
              <a:t>Cras</a:t>
            </a:r>
            <a:r>
              <a:rPr lang="en-US" dirty="0"/>
              <a:t> </a:t>
            </a:r>
            <a:r>
              <a:rPr lang="en-US" dirty="0" err="1"/>
              <a:t>luctus</a:t>
            </a:r>
            <a:r>
              <a:rPr lang="en-US" dirty="0"/>
              <a:t> </a:t>
            </a:r>
            <a:r>
              <a:rPr lang="en-US" dirty="0" err="1"/>
              <a:t>bibendum</a:t>
            </a:r>
            <a:r>
              <a:rPr lang="en-US" dirty="0"/>
              <a:t> pharetra.</a:t>
            </a:r>
            <a:endParaRPr lang="en-GB" dirty="0"/>
          </a:p>
        </p:txBody>
      </p:sp>
      <p:cxnSp>
        <p:nvCxnSpPr>
          <p:cNvPr id="27" name="Straight Connector 26"/>
          <p:cNvCxnSpPr/>
          <p:nvPr userDrawn="1"/>
        </p:nvCxnSpPr>
        <p:spPr>
          <a:xfrm>
            <a:off x="1291561" y="1845395"/>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946985" y="1845394"/>
            <a:ext cx="0" cy="4384421"/>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9" name="Rectangle 28"/>
          <p:cNvSpPr/>
          <p:nvPr userDrawn="1"/>
        </p:nvSpPr>
        <p:spPr>
          <a:xfrm>
            <a:off x="2879130" y="3431352"/>
            <a:ext cx="148235"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3"/>
              </a:solidFill>
            </a:endParaRPr>
          </a:p>
        </p:txBody>
      </p:sp>
      <p:sp>
        <p:nvSpPr>
          <p:cNvPr id="30" name="Rectangle 29"/>
          <p:cNvSpPr/>
          <p:nvPr userDrawn="1"/>
        </p:nvSpPr>
        <p:spPr>
          <a:xfrm>
            <a:off x="2879130" y="4753407"/>
            <a:ext cx="148235" cy="10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1" name="Rectangle 30"/>
          <p:cNvSpPr/>
          <p:nvPr userDrawn="1"/>
        </p:nvSpPr>
        <p:spPr>
          <a:xfrm>
            <a:off x="2879130" y="2124215"/>
            <a:ext cx="148235"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Tree>
    <p:extLst>
      <p:ext uri="{BB962C8B-B14F-4D97-AF65-F5344CB8AC3E}">
        <p14:creationId xmlns:p14="http://schemas.microsoft.com/office/powerpoint/2010/main" val="2723881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item List">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cxnSp>
        <p:nvCxnSpPr>
          <p:cNvPr id="15" name="Straight Connector 14"/>
          <p:cNvCxnSpPr/>
          <p:nvPr/>
        </p:nvCxnSpPr>
        <p:spPr>
          <a:xfrm>
            <a:off x="1291561" y="1794901"/>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46985" y="1794900"/>
            <a:ext cx="0" cy="4542246"/>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879130" y="1980457"/>
            <a:ext cx="148235"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Text Placeholder 20"/>
          <p:cNvSpPr>
            <a:spLocks noGrp="1"/>
          </p:cNvSpPr>
          <p:nvPr>
            <p:ph type="body" sz="quarter" idx="17" hasCustomPrompt="1"/>
          </p:nvPr>
        </p:nvSpPr>
        <p:spPr>
          <a:xfrm>
            <a:off x="678360" y="1980457"/>
            <a:ext cx="2099450" cy="900000"/>
          </a:xfrm>
          <a:prstGeom prst="rect">
            <a:avLst/>
          </a:prstGeom>
        </p:spPr>
        <p:txBody>
          <a:bodyPr anchor="ctr"/>
          <a:lstStyle>
            <a:lvl1pPr marL="0" indent="0" algn="r">
              <a:buNone/>
              <a:defRPr lang="en-GB" sz="2400" b="1" kern="1200" dirty="0">
                <a:solidFill>
                  <a:schemeClr val="accent1">
                    <a:lumMod val="75000"/>
                  </a:schemeClr>
                </a:solidFill>
                <a:latin typeface="Arial Narrow" panose="020B0606020202030204" pitchFamily="34" charset="0"/>
                <a:ea typeface="+mn-ea"/>
                <a:cs typeface="+mn-cs"/>
              </a:defRPr>
            </a:lvl1pPr>
          </a:lstStyle>
          <a:p>
            <a:pPr lvl="0"/>
            <a:r>
              <a:rPr lang="en-US"/>
              <a:t>[Placeholder]</a:t>
            </a:r>
            <a:endParaRPr lang="en-GB"/>
          </a:p>
        </p:txBody>
      </p:sp>
      <p:sp>
        <p:nvSpPr>
          <p:cNvPr id="24" name="Text Placeholder 20"/>
          <p:cNvSpPr>
            <a:spLocks noGrp="1"/>
          </p:cNvSpPr>
          <p:nvPr>
            <p:ph type="body" sz="quarter" idx="20" hasCustomPrompt="1"/>
          </p:nvPr>
        </p:nvSpPr>
        <p:spPr>
          <a:xfrm>
            <a:off x="3128684" y="1980457"/>
            <a:ext cx="8341549" cy="90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20" name="Rectangle 19"/>
          <p:cNvSpPr/>
          <p:nvPr/>
        </p:nvSpPr>
        <p:spPr>
          <a:xfrm>
            <a:off x="2879130" y="3081491"/>
            <a:ext cx="148235"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Text Placeholder 20"/>
          <p:cNvSpPr>
            <a:spLocks noGrp="1"/>
          </p:cNvSpPr>
          <p:nvPr>
            <p:ph type="body" sz="quarter" idx="21" hasCustomPrompt="1"/>
          </p:nvPr>
        </p:nvSpPr>
        <p:spPr>
          <a:xfrm>
            <a:off x="678360" y="3081491"/>
            <a:ext cx="2099450" cy="900000"/>
          </a:xfrm>
          <a:prstGeom prst="rect">
            <a:avLst/>
          </a:prstGeom>
        </p:spPr>
        <p:txBody>
          <a:bodyPr anchor="ctr"/>
          <a:lstStyle>
            <a:lvl1pPr marL="0" indent="0" algn="r">
              <a:buNone/>
              <a:defRPr lang="en-GB" sz="2400" b="1" kern="1200" dirty="0">
                <a:solidFill>
                  <a:schemeClr val="accent2"/>
                </a:solidFill>
                <a:latin typeface="Arial Narrow" panose="020B0606020202030204" pitchFamily="34" charset="0"/>
                <a:ea typeface="+mn-ea"/>
                <a:cs typeface="+mn-cs"/>
              </a:defRPr>
            </a:lvl1pPr>
          </a:lstStyle>
          <a:p>
            <a:pPr lvl="0"/>
            <a:r>
              <a:rPr lang="en-US"/>
              <a:t>[Placeholder]</a:t>
            </a:r>
            <a:endParaRPr lang="en-GB"/>
          </a:p>
        </p:txBody>
      </p:sp>
      <p:sp>
        <p:nvSpPr>
          <p:cNvPr id="28" name="Text Placeholder 20"/>
          <p:cNvSpPr>
            <a:spLocks noGrp="1"/>
          </p:cNvSpPr>
          <p:nvPr>
            <p:ph type="body" sz="quarter" idx="22" hasCustomPrompt="1"/>
          </p:nvPr>
        </p:nvSpPr>
        <p:spPr>
          <a:xfrm>
            <a:off x="3128684" y="3081491"/>
            <a:ext cx="8341549" cy="90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29" name="Rectangle 28"/>
          <p:cNvSpPr/>
          <p:nvPr/>
        </p:nvSpPr>
        <p:spPr>
          <a:xfrm>
            <a:off x="2879130" y="4182525"/>
            <a:ext cx="148235" cy="9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Text Placeholder 20"/>
          <p:cNvSpPr>
            <a:spLocks noGrp="1"/>
          </p:cNvSpPr>
          <p:nvPr>
            <p:ph type="body" sz="quarter" idx="23" hasCustomPrompt="1"/>
          </p:nvPr>
        </p:nvSpPr>
        <p:spPr>
          <a:xfrm>
            <a:off x="678360" y="4182525"/>
            <a:ext cx="2099450" cy="900000"/>
          </a:xfrm>
          <a:prstGeom prst="rect">
            <a:avLst/>
          </a:prstGeom>
        </p:spPr>
        <p:txBody>
          <a:bodyPr anchor="ctr"/>
          <a:lstStyle>
            <a:lvl1pPr marL="0" indent="0" algn="r">
              <a:buNone/>
              <a:defRPr lang="en-GB" sz="2400" b="1" kern="1200" dirty="0">
                <a:solidFill>
                  <a:schemeClr val="accent3"/>
                </a:solidFill>
                <a:latin typeface="Arial Narrow" panose="020B0606020202030204" pitchFamily="34" charset="0"/>
                <a:ea typeface="+mn-ea"/>
                <a:cs typeface="+mn-cs"/>
              </a:defRPr>
            </a:lvl1pPr>
          </a:lstStyle>
          <a:p>
            <a:pPr lvl="0"/>
            <a:r>
              <a:rPr lang="en-US"/>
              <a:t>[Placeholder]</a:t>
            </a:r>
            <a:endParaRPr lang="en-GB"/>
          </a:p>
        </p:txBody>
      </p:sp>
      <p:sp>
        <p:nvSpPr>
          <p:cNvPr id="31" name="Text Placeholder 20"/>
          <p:cNvSpPr>
            <a:spLocks noGrp="1"/>
          </p:cNvSpPr>
          <p:nvPr>
            <p:ph type="body" sz="quarter" idx="24" hasCustomPrompt="1"/>
          </p:nvPr>
        </p:nvSpPr>
        <p:spPr>
          <a:xfrm>
            <a:off x="3128684" y="4182525"/>
            <a:ext cx="8341549" cy="90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32" name="Rectangle 31"/>
          <p:cNvSpPr/>
          <p:nvPr/>
        </p:nvSpPr>
        <p:spPr>
          <a:xfrm>
            <a:off x="2885390" y="5259835"/>
            <a:ext cx="148235" cy="90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Text Placeholder 20"/>
          <p:cNvSpPr>
            <a:spLocks noGrp="1"/>
          </p:cNvSpPr>
          <p:nvPr>
            <p:ph type="body" sz="quarter" idx="25" hasCustomPrompt="1"/>
          </p:nvPr>
        </p:nvSpPr>
        <p:spPr>
          <a:xfrm>
            <a:off x="678360" y="5259835"/>
            <a:ext cx="2099450" cy="900000"/>
          </a:xfrm>
          <a:prstGeom prst="rect">
            <a:avLst/>
          </a:prstGeom>
        </p:spPr>
        <p:txBody>
          <a:bodyPr anchor="ctr"/>
          <a:lstStyle>
            <a:lvl1pPr marL="0" indent="0" algn="r">
              <a:buNone/>
              <a:defRPr lang="en-GB" sz="2400" b="1" kern="1200" dirty="0">
                <a:solidFill>
                  <a:schemeClr val="accent4"/>
                </a:solidFill>
                <a:latin typeface="Arial Narrow" panose="020B0606020202030204" pitchFamily="34" charset="0"/>
                <a:ea typeface="+mn-ea"/>
                <a:cs typeface="+mn-cs"/>
              </a:defRPr>
            </a:lvl1pPr>
          </a:lstStyle>
          <a:p>
            <a:pPr lvl="0"/>
            <a:r>
              <a:rPr lang="en-US"/>
              <a:t>[Placeholder]</a:t>
            </a:r>
            <a:endParaRPr lang="en-GB"/>
          </a:p>
        </p:txBody>
      </p:sp>
      <p:sp>
        <p:nvSpPr>
          <p:cNvPr id="34" name="Text Placeholder 20"/>
          <p:cNvSpPr>
            <a:spLocks noGrp="1"/>
          </p:cNvSpPr>
          <p:nvPr>
            <p:ph type="body" sz="quarter" idx="26" hasCustomPrompt="1"/>
          </p:nvPr>
        </p:nvSpPr>
        <p:spPr>
          <a:xfrm>
            <a:off x="3128684" y="5259835"/>
            <a:ext cx="8341549" cy="90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4" name="Slide Number Placeholder 3"/>
          <p:cNvSpPr>
            <a:spLocks noGrp="1"/>
          </p:cNvSpPr>
          <p:nvPr>
            <p:ph type="sldNum" sz="quarter" idx="29"/>
          </p:nvPr>
        </p:nvSpPr>
        <p:spPr/>
        <p:txBody>
          <a:bodyPr/>
          <a:lstStyle/>
          <a:p>
            <a:fld id="{A36EBB71-1AEC-4D92-8A51-969FF0A7CB17}" type="slidenum">
              <a:rPr lang="en-GB" noProof="0" smtClean="0"/>
              <a:pPr/>
              <a:t>‹#›</a:t>
            </a:fld>
            <a:endParaRPr lang="en-GB" noProof="0" dirty="0"/>
          </a:p>
        </p:txBody>
      </p:sp>
      <p:sp>
        <p:nvSpPr>
          <p:cNvPr id="22" name="Text Placeholder 13"/>
          <p:cNvSpPr>
            <a:spLocks noGrp="1"/>
          </p:cNvSpPr>
          <p:nvPr>
            <p:ph type="body" sz="quarter" idx="14" hasCustomPrompt="1"/>
          </p:nvPr>
        </p:nvSpPr>
        <p:spPr>
          <a:xfrm>
            <a:off x="515937" y="911046"/>
            <a:ext cx="11160125" cy="670859"/>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 placeholder for a short introduction text to the slide. </a:t>
            </a:r>
            <a:r>
              <a:rPr lang="en-US" dirty="0" err="1"/>
              <a:t>Aliquam</a:t>
            </a:r>
            <a:r>
              <a:rPr lang="en-US" dirty="0"/>
              <a:t> </a:t>
            </a:r>
            <a:r>
              <a:rPr lang="en-US" dirty="0" err="1"/>
              <a:t>erat</a:t>
            </a:r>
            <a:r>
              <a:rPr lang="en-US" dirty="0"/>
              <a:t> </a:t>
            </a:r>
            <a:r>
              <a:rPr lang="en-US" dirty="0" err="1"/>
              <a:t>volutpat</a:t>
            </a:r>
            <a:r>
              <a:rPr lang="en-US" dirty="0"/>
              <a:t>. </a:t>
            </a:r>
            <a:br>
              <a:rPr lang="en-US" dirty="0"/>
            </a:br>
            <a:r>
              <a:rPr lang="en-US" dirty="0"/>
              <a:t>Nam vitae </a:t>
            </a:r>
            <a:r>
              <a:rPr lang="en-US" dirty="0" err="1"/>
              <a:t>vulputate</a:t>
            </a:r>
            <a:r>
              <a:rPr lang="en-US" dirty="0"/>
              <a:t> </a:t>
            </a:r>
            <a:r>
              <a:rPr lang="en-US" dirty="0" err="1"/>
              <a:t>tortor</a:t>
            </a:r>
            <a:r>
              <a:rPr lang="en-US" dirty="0"/>
              <a:t>. Nam </a:t>
            </a:r>
            <a:r>
              <a:rPr lang="en-US" dirty="0" err="1"/>
              <a:t>eget</a:t>
            </a:r>
            <a:r>
              <a:rPr lang="en-US" dirty="0"/>
              <a:t> </a:t>
            </a:r>
            <a:r>
              <a:rPr lang="en-US" dirty="0" err="1"/>
              <a:t>metus</a:t>
            </a:r>
            <a:r>
              <a:rPr lang="en-US" dirty="0"/>
              <a:t> </a:t>
            </a:r>
            <a:r>
              <a:rPr lang="en-US" dirty="0" err="1"/>
              <a:t>leo</a:t>
            </a:r>
            <a:r>
              <a:rPr lang="en-US" dirty="0"/>
              <a:t>. Maecenas dictum ex </a:t>
            </a:r>
            <a:r>
              <a:rPr lang="en-US" dirty="0" err="1"/>
              <a:t>sed</a:t>
            </a:r>
            <a:r>
              <a:rPr lang="en-US" dirty="0"/>
              <a:t> </a:t>
            </a:r>
            <a:r>
              <a:rPr lang="en-US" dirty="0" err="1"/>
              <a:t>neque</a:t>
            </a:r>
            <a:r>
              <a:rPr lang="en-US" dirty="0"/>
              <a:t> cursus </a:t>
            </a:r>
            <a:r>
              <a:rPr lang="en-US" dirty="0" err="1"/>
              <a:t>eleifend</a:t>
            </a:r>
            <a:r>
              <a:rPr lang="en-US" dirty="0"/>
              <a:t>. </a:t>
            </a:r>
            <a:r>
              <a:rPr lang="en-US" dirty="0" err="1"/>
              <a:t>Cras</a:t>
            </a:r>
            <a:r>
              <a:rPr lang="en-US" dirty="0"/>
              <a:t> </a:t>
            </a:r>
            <a:r>
              <a:rPr lang="en-US" dirty="0" err="1"/>
              <a:t>luctus</a:t>
            </a:r>
            <a:r>
              <a:rPr lang="en-US" dirty="0"/>
              <a:t> </a:t>
            </a:r>
            <a:r>
              <a:rPr lang="en-US" dirty="0" err="1"/>
              <a:t>bibendum</a:t>
            </a:r>
            <a:r>
              <a:rPr lang="en-US" dirty="0"/>
              <a:t> pharetra.</a:t>
            </a:r>
            <a:endParaRPr lang="en-GB" dirty="0"/>
          </a:p>
        </p:txBody>
      </p:sp>
      <p:cxnSp>
        <p:nvCxnSpPr>
          <p:cNvPr id="23" name="Straight Connector 22"/>
          <p:cNvCxnSpPr/>
          <p:nvPr userDrawn="1"/>
        </p:nvCxnSpPr>
        <p:spPr>
          <a:xfrm>
            <a:off x="1291561" y="1794901"/>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2946985" y="1794900"/>
            <a:ext cx="0" cy="4542246"/>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2879130" y="1980457"/>
            <a:ext cx="148235"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
        <p:nvSpPr>
          <p:cNvPr id="35" name="Rectangle 34"/>
          <p:cNvSpPr/>
          <p:nvPr userDrawn="1"/>
        </p:nvSpPr>
        <p:spPr>
          <a:xfrm>
            <a:off x="2879130" y="3081491"/>
            <a:ext cx="148235"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
        <p:nvSpPr>
          <p:cNvPr id="36" name="Rectangle 35"/>
          <p:cNvSpPr/>
          <p:nvPr userDrawn="1"/>
        </p:nvSpPr>
        <p:spPr>
          <a:xfrm>
            <a:off x="2879130" y="4182525"/>
            <a:ext cx="148235" cy="9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
        <p:nvSpPr>
          <p:cNvPr id="37" name="Rectangle 36"/>
          <p:cNvSpPr/>
          <p:nvPr userDrawn="1"/>
        </p:nvSpPr>
        <p:spPr>
          <a:xfrm>
            <a:off x="2885390" y="5259835"/>
            <a:ext cx="148235" cy="90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Tree>
    <p:extLst>
      <p:ext uri="{BB962C8B-B14F-4D97-AF65-F5344CB8AC3E}">
        <p14:creationId xmlns:p14="http://schemas.microsoft.com/office/powerpoint/2010/main" val="1282587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item List">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cxnSp>
        <p:nvCxnSpPr>
          <p:cNvPr id="15" name="Straight Connector 14"/>
          <p:cNvCxnSpPr/>
          <p:nvPr/>
        </p:nvCxnSpPr>
        <p:spPr>
          <a:xfrm>
            <a:off x="1291561" y="1162998"/>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46985" y="1162997"/>
            <a:ext cx="0" cy="5076869"/>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879130" y="1348554"/>
            <a:ext cx="148235" cy="857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Text Placeholder 20"/>
          <p:cNvSpPr>
            <a:spLocks noGrp="1"/>
          </p:cNvSpPr>
          <p:nvPr>
            <p:ph type="body" sz="quarter" idx="17" hasCustomPrompt="1"/>
          </p:nvPr>
        </p:nvSpPr>
        <p:spPr>
          <a:xfrm>
            <a:off x="678360" y="1359850"/>
            <a:ext cx="2099450" cy="849342"/>
          </a:xfrm>
          <a:prstGeom prst="rect">
            <a:avLst/>
          </a:prstGeom>
        </p:spPr>
        <p:txBody>
          <a:bodyPr anchor="ctr"/>
          <a:lstStyle>
            <a:lvl1pPr marL="0" indent="0" algn="r">
              <a:buNone/>
              <a:defRPr lang="en-GB" sz="2400" b="1" kern="1200" dirty="0">
                <a:solidFill>
                  <a:schemeClr val="accent1">
                    <a:lumMod val="75000"/>
                  </a:schemeClr>
                </a:solidFill>
                <a:latin typeface="Arial Narrow" panose="020B0606020202030204" pitchFamily="34" charset="0"/>
                <a:ea typeface="+mn-ea"/>
                <a:cs typeface="+mn-cs"/>
              </a:defRPr>
            </a:lvl1pPr>
          </a:lstStyle>
          <a:p>
            <a:pPr lvl="0"/>
            <a:r>
              <a:rPr lang="en-US"/>
              <a:t>[Placeholder]</a:t>
            </a:r>
            <a:endParaRPr lang="en-GB"/>
          </a:p>
        </p:txBody>
      </p:sp>
      <p:sp>
        <p:nvSpPr>
          <p:cNvPr id="24" name="Text Placeholder 20"/>
          <p:cNvSpPr>
            <a:spLocks noGrp="1"/>
          </p:cNvSpPr>
          <p:nvPr>
            <p:ph type="body" sz="quarter" idx="20" hasCustomPrompt="1"/>
          </p:nvPr>
        </p:nvSpPr>
        <p:spPr>
          <a:xfrm>
            <a:off x="3128684" y="1359850"/>
            <a:ext cx="8341549" cy="849342"/>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20" name="Rectangle 19"/>
          <p:cNvSpPr/>
          <p:nvPr/>
        </p:nvSpPr>
        <p:spPr>
          <a:xfrm>
            <a:off x="2879130" y="2315227"/>
            <a:ext cx="148235" cy="8574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Text Placeholder 20"/>
          <p:cNvSpPr>
            <a:spLocks noGrp="1"/>
          </p:cNvSpPr>
          <p:nvPr>
            <p:ph type="body" sz="quarter" idx="21" hasCustomPrompt="1"/>
          </p:nvPr>
        </p:nvSpPr>
        <p:spPr>
          <a:xfrm>
            <a:off x="678360" y="2326523"/>
            <a:ext cx="2099450" cy="849342"/>
          </a:xfrm>
          <a:prstGeom prst="rect">
            <a:avLst/>
          </a:prstGeom>
        </p:spPr>
        <p:txBody>
          <a:bodyPr anchor="ctr"/>
          <a:lstStyle>
            <a:lvl1pPr marL="0" indent="0" algn="r">
              <a:buNone/>
              <a:defRPr lang="en-GB" sz="2400" b="1" kern="1200" dirty="0">
                <a:solidFill>
                  <a:schemeClr val="accent2"/>
                </a:solidFill>
                <a:latin typeface="Arial Narrow" panose="020B0606020202030204" pitchFamily="34" charset="0"/>
                <a:ea typeface="+mn-ea"/>
                <a:cs typeface="+mn-cs"/>
              </a:defRPr>
            </a:lvl1pPr>
          </a:lstStyle>
          <a:p>
            <a:pPr lvl="0"/>
            <a:r>
              <a:rPr lang="en-US"/>
              <a:t>[Placeholder]</a:t>
            </a:r>
            <a:endParaRPr lang="en-GB"/>
          </a:p>
        </p:txBody>
      </p:sp>
      <p:sp>
        <p:nvSpPr>
          <p:cNvPr id="28" name="Text Placeholder 20"/>
          <p:cNvSpPr>
            <a:spLocks noGrp="1"/>
          </p:cNvSpPr>
          <p:nvPr>
            <p:ph type="body" sz="quarter" idx="22" hasCustomPrompt="1"/>
          </p:nvPr>
        </p:nvSpPr>
        <p:spPr>
          <a:xfrm>
            <a:off x="3128684" y="2326523"/>
            <a:ext cx="8341549" cy="849342"/>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29" name="Rectangle 28"/>
          <p:cNvSpPr/>
          <p:nvPr/>
        </p:nvSpPr>
        <p:spPr>
          <a:xfrm>
            <a:off x="2879130" y="3278669"/>
            <a:ext cx="148235" cy="857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Text Placeholder 20"/>
          <p:cNvSpPr>
            <a:spLocks noGrp="1"/>
          </p:cNvSpPr>
          <p:nvPr>
            <p:ph type="body" sz="quarter" idx="23" hasCustomPrompt="1"/>
          </p:nvPr>
        </p:nvSpPr>
        <p:spPr>
          <a:xfrm>
            <a:off x="678360" y="3289965"/>
            <a:ext cx="2099450" cy="849342"/>
          </a:xfrm>
          <a:prstGeom prst="rect">
            <a:avLst/>
          </a:prstGeom>
        </p:spPr>
        <p:txBody>
          <a:bodyPr anchor="ctr"/>
          <a:lstStyle>
            <a:lvl1pPr marL="0" indent="0" algn="r">
              <a:buNone/>
              <a:defRPr lang="en-GB" sz="2400" b="1" kern="1200" dirty="0">
                <a:solidFill>
                  <a:schemeClr val="accent3"/>
                </a:solidFill>
                <a:latin typeface="Arial Narrow" panose="020B0606020202030204" pitchFamily="34" charset="0"/>
                <a:ea typeface="+mn-ea"/>
                <a:cs typeface="+mn-cs"/>
              </a:defRPr>
            </a:lvl1pPr>
          </a:lstStyle>
          <a:p>
            <a:pPr lvl="0"/>
            <a:r>
              <a:rPr lang="en-US"/>
              <a:t>[Placeholder]</a:t>
            </a:r>
            <a:endParaRPr lang="en-GB"/>
          </a:p>
        </p:txBody>
      </p:sp>
      <p:sp>
        <p:nvSpPr>
          <p:cNvPr id="31" name="Text Placeholder 20"/>
          <p:cNvSpPr>
            <a:spLocks noGrp="1"/>
          </p:cNvSpPr>
          <p:nvPr>
            <p:ph type="body" sz="quarter" idx="24" hasCustomPrompt="1"/>
          </p:nvPr>
        </p:nvSpPr>
        <p:spPr>
          <a:xfrm>
            <a:off x="3128684" y="3289965"/>
            <a:ext cx="8341549" cy="849342"/>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32" name="Rectangle 31"/>
          <p:cNvSpPr/>
          <p:nvPr/>
        </p:nvSpPr>
        <p:spPr>
          <a:xfrm>
            <a:off x="2879130" y="4238880"/>
            <a:ext cx="148235" cy="8574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Text Placeholder 20"/>
          <p:cNvSpPr>
            <a:spLocks noGrp="1"/>
          </p:cNvSpPr>
          <p:nvPr>
            <p:ph type="body" sz="quarter" idx="25" hasCustomPrompt="1"/>
          </p:nvPr>
        </p:nvSpPr>
        <p:spPr>
          <a:xfrm>
            <a:off x="678360" y="4250176"/>
            <a:ext cx="2099450" cy="849342"/>
          </a:xfrm>
          <a:prstGeom prst="rect">
            <a:avLst/>
          </a:prstGeom>
        </p:spPr>
        <p:txBody>
          <a:bodyPr anchor="ctr"/>
          <a:lstStyle>
            <a:lvl1pPr marL="0" indent="0" algn="r">
              <a:buNone/>
              <a:defRPr lang="en-GB" sz="2400" b="1" kern="1200" dirty="0">
                <a:solidFill>
                  <a:schemeClr val="accent4"/>
                </a:solidFill>
                <a:latin typeface="Arial Narrow" panose="020B0606020202030204" pitchFamily="34" charset="0"/>
                <a:ea typeface="+mn-ea"/>
                <a:cs typeface="+mn-cs"/>
              </a:defRPr>
            </a:lvl1pPr>
          </a:lstStyle>
          <a:p>
            <a:pPr lvl="0"/>
            <a:r>
              <a:rPr lang="en-US"/>
              <a:t>[Placeholder]</a:t>
            </a:r>
            <a:endParaRPr lang="en-GB"/>
          </a:p>
        </p:txBody>
      </p:sp>
      <p:sp>
        <p:nvSpPr>
          <p:cNvPr id="34" name="Text Placeholder 20"/>
          <p:cNvSpPr>
            <a:spLocks noGrp="1"/>
          </p:cNvSpPr>
          <p:nvPr>
            <p:ph type="body" sz="quarter" idx="26" hasCustomPrompt="1"/>
          </p:nvPr>
        </p:nvSpPr>
        <p:spPr>
          <a:xfrm>
            <a:off x="3128684" y="4250176"/>
            <a:ext cx="8341549" cy="849342"/>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35" name="Rectangle 34"/>
          <p:cNvSpPr/>
          <p:nvPr/>
        </p:nvSpPr>
        <p:spPr>
          <a:xfrm>
            <a:off x="2879130" y="5195860"/>
            <a:ext cx="148235" cy="8574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6" name="Text Placeholder 20"/>
          <p:cNvSpPr>
            <a:spLocks noGrp="1"/>
          </p:cNvSpPr>
          <p:nvPr>
            <p:ph type="body" sz="quarter" idx="27" hasCustomPrompt="1"/>
          </p:nvPr>
        </p:nvSpPr>
        <p:spPr>
          <a:xfrm>
            <a:off x="678360" y="5207156"/>
            <a:ext cx="2099450" cy="849342"/>
          </a:xfrm>
          <a:prstGeom prst="rect">
            <a:avLst/>
          </a:prstGeom>
        </p:spPr>
        <p:txBody>
          <a:bodyPr anchor="ctr"/>
          <a:lstStyle>
            <a:lvl1pPr marL="0" indent="0" algn="r">
              <a:buNone/>
              <a:defRPr lang="en-GB" sz="2400" b="1" kern="1200" dirty="0">
                <a:solidFill>
                  <a:schemeClr val="accent5"/>
                </a:solidFill>
                <a:latin typeface="Arial Narrow" panose="020B0606020202030204" pitchFamily="34" charset="0"/>
                <a:ea typeface="+mn-ea"/>
                <a:cs typeface="+mn-cs"/>
              </a:defRPr>
            </a:lvl1pPr>
          </a:lstStyle>
          <a:p>
            <a:pPr lvl="0"/>
            <a:r>
              <a:rPr lang="en-US"/>
              <a:t>[Placeholder]</a:t>
            </a:r>
            <a:endParaRPr lang="en-GB"/>
          </a:p>
        </p:txBody>
      </p:sp>
      <p:sp>
        <p:nvSpPr>
          <p:cNvPr id="37" name="Text Placeholder 20"/>
          <p:cNvSpPr>
            <a:spLocks noGrp="1"/>
          </p:cNvSpPr>
          <p:nvPr>
            <p:ph type="body" sz="quarter" idx="28" hasCustomPrompt="1"/>
          </p:nvPr>
        </p:nvSpPr>
        <p:spPr>
          <a:xfrm>
            <a:off x="3128684" y="5207156"/>
            <a:ext cx="8341549" cy="849342"/>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4" name="Slide Number Placeholder 3"/>
          <p:cNvSpPr>
            <a:spLocks noGrp="1"/>
          </p:cNvSpPr>
          <p:nvPr>
            <p:ph type="sldNum" sz="quarter" idx="31"/>
          </p:nvPr>
        </p:nvSpPr>
        <p:spPr/>
        <p:txBody>
          <a:bodyPr/>
          <a:lstStyle/>
          <a:p>
            <a:fld id="{A36EBB71-1AEC-4D92-8A51-969FF0A7CB17}" type="slidenum">
              <a:rPr lang="en-GB" noProof="0" smtClean="0"/>
              <a:pPr/>
              <a:t>‹#›</a:t>
            </a:fld>
            <a:endParaRPr lang="en-GB" noProof="0" dirty="0"/>
          </a:p>
        </p:txBody>
      </p:sp>
      <p:cxnSp>
        <p:nvCxnSpPr>
          <p:cNvPr id="23" name="Straight Connector 22"/>
          <p:cNvCxnSpPr/>
          <p:nvPr userDrawn="1"/>
        </p:nvCxnSpPr>
        <p:spPr>
          <a:xfrm>
            <a:off x="1291561" y="1162998"/>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2946985" y="1162997"/>
            <a:ext cx="0" cy="5076869"/>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2879130" y="1348554"/>
            <a:ext cx="148235" cy="857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
        <p:nvSpPr>
          <p:cNvPr id="38" name="Rectangle 37"/>
          <p:cNvSpPr/>
          <p:nvPr userDrawn="1"/>
        </p:nvSpPr>
        <p:spPr>
          <a:xfrm>
            <a:off x="2879130" y="2315227"/>
            <a:ext cx="148235" cy="8574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
        <p:nvSpPr>
          <p:cNvPr id="39" name="Rectangle 38"/>
          <p:cNvSpPr/>
          <p:nvPr userDrawn="1"/>
        </p:nvSpPr>
        <p:spPr>
          <a:xfrm>
            <a:off x="2879130" y="3278669"/>
            <a:ext cx="148235" cy="857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
        <p:nvSpPr>
          <p:cNvPr id="40" name="Rectangle 39"/>
          <p:cNvSpPr/>
          <p:nvPr userDrawn="1"/>
        </p:nvSpPr>
        <p:spPr>
          <a:xfrm>
            <a:off x="2879130" y="4238880"/>
            <a:ext cx="148235" cy="8574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
        <p:nvSpPr>
          <p:cNvPr id="41" name="Rectangle 40"/>
          <p:cNvSpPr/>
          <p:nvPr userDrawn="1"/>
        </p:nvSpPr>
        <p:spPr>
          <a:xfrm>
            <a:off x="2879130" y="5195860"/>
            <a:ext cx="148235" cy="8574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Tree>
    <p:extLst>
      <p:ext uri="{BB962C8B-B14F-4D97-AF65-F5344CB8AC3E}">
        <p14:creationId xmlns:p14="http://schemas.microsoft.com/office/powerpoint/2010/main" val="1360785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s (Colour boxe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11" name="Content Placeholder 2"/>
          <p:cNvSpPr>
            <a:spLocks noGrp="1"/>
          </p:cNvSpPr>
          <p:nvPr>
            <p:ph idx="1" hasCustomPrompt="1"/>
          </p:nvPr>
        </p:nvSpPr>
        <p:spPr>
          <a:xfrm>
            <a:off x="1164547" y="2347335"/>
            <a:ext cx="4680000" cy="3849150"/>
          </a:xfrm>
          <a:prstGeom prst="rect">
            <a:avLst/>
          </a:prstGeom>
          <a:solidFill>
            <a:srgbClr val="CCE9E5"/>
          </a:solidFill>
        </p:spPr>
        <p:txBody>
          <a:bodyPr lIns="180000" tIns="180000" rIns="180000" bIns="180000">
            <a:normAutofit/>
          </a:bodyPr>
          <a:lstStyle>
            <a:lvl1pPr marL="342900" indent="-342900">
              <a:buClr>
                <a:srgbClr val="004A40"/>
              </a:buClr>
              <a:buSzPct val="80000"/>
              <a:buFont typeface="Bahnschrift SemiBold SemiConden" panose="020B0502040204020203" pitchFamily="34" charset="0"/>
              <a:buChar char="&gt;"/>
              <a:defRPr sz="1600" b="0">
                <a:solidFill>
                  <a:srgbClr val="004A40"/>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 </a:t>
            </a:r>
          </a:p>
          <a:p>
            <a:pPr lvl="0"/>
            <a:r>
              <a:rPr lang="pt-BR" dirty="0" err="1"/>
              <a:t>Sed</a:t>
            </a:r>
            <a:r>
              <a:rPr lang="pt-BR" dirty="0"/>
              <a:t> </a:t>
            </a:r>
            <a:r>
              <a:rPr lang="pt-BR" dirty="0" err="1"/>
              <a:t>faucibus</a:t>
            </a:r>
            <a:r>
              <a:rPr lang="pt-BR" dirty="0"/>
              <a:t> </a:t>
            </a:r>
            <a:r>
              <a:rPr lang="pt-BR" dirty="0" err="1"/>
              <a:t>efficitur</a:t>
            </a:r>
            <a:r>
              <a:rPr lang="pt-BR" dirty="0"/>
              <a:t> </a:t>
            </a:r>
            <a:r>
              <a:rPr lang="pt-BR" dirty="0" err="1"/>
              <a:t>tortor</a:t>
            </a:r>
            <a:r>
              <a:rPr lang="pt-BR" dirty="0"/>
              <a:t> </a:t>
            </a:r>
            <a:r>
              <a:rPr lang="pt-BR" dirty="0" err="1"/>
              <a:t>vel</a:t>
            </a:r>
            <a:r>
              <a:rPr lang="pt-BR" dirty="0"/>
              <a:t> </a:t>
            </a:r>
            <a:r>
              <a:rPr lang="pt-BR" dirty="0" err="1"/>
              <a:t>suscipit</a:t>
            </a:r>
            <a:r>
              <a:rPr lang="pt-BR" dirty="0"/>
              <a:t>. </a:t>
            </a:r>
            <a:r>
              <a:rPr lang="pt-BR" dirty="0" err="1"/>
              <a:t>Donec</a:t>
            </a:r>
            <a:r>
              <a:rPr lang="pt-BR" dirty="0"/>
              <a:t> </a:t>
            </a:r>
            <a:r>
              <a:rPr lang="pt-BR" dirty="0" err="1"/>
              <a:t>ligula</a:t>
            </a:r>
            <a:r>
              <a:rPr lang="pt-BR" dirty="0"/>
              <a:t> </a:t>
            </a:r>
            <a:r>
              <a:rPr lang="pt-BR" dirty="0" err="1"/>
              <a:t>enim</a:t>
            </a:r>
            <a:r>
              <a:rPr lang="pt-BR" dirty="0"/>
              <a:t>, </a:t>
            </a:r>
            <a:r>
              <a:rPr lang="pt-BR" dirty="0" err="1"/>
              <a:t>dapibus</a:t>
            </a:r>
            <a:r>
              <a:rPr lang="pt-BR" dirty="0"/>
              <a:t> </a:t>
            </a:r>
            <a:r>
              <a:rPr lang="pt-BR" dirty="0" err="1"/>
              <a:t>sit</a:t>
            </a:r>
            <a:r>
              <a:rPr lang="pt-BR" dirty="0"/>
              <a:t> </a:t>
            </a:r>
            <a:r>
              <a:rPr lang="pt-BR" dirty="0" err="1"/>
              <a:t>amet</a:t>
            </a:r>
            <a:r>
              <a:rPr lang="pt-BR" dirty="0"/>
              <a:t> urna </a:t>
            </a:r>
            <a:r>
              <a:rPr lang="pt-BR" dirty="0" err="1"/>
              <a:t>vel</a:t>
            </a:r>
            <a:r>
              <a:rPr lang="pt-BR" dirty="0"/>
              <a:t>, </a:t>
            </a:r>
            <a:r>
              <a:rPr lang="pt-BR" dirty="0" err="1"/>
              <a:t>convallis</a:t>
            </a:r>
            <a:r>
              <a:rPr lang="pt-BR" dirty="0"/>
              <a:t>.</a:t>
            </a:r>
          </a:p>
          <a:p>
            <a:pPr lvl="0"/>
            <a:r>
              <a:rPr lang="en-GB" dirty="0" err="1"/>
              <a:t>Curabitur</a:t>
            </a:r>
            <a:r>
              <a:rPr lang="en-GB" dirty="0"/>
              <a:t> at </a:t>
            </a:r>
            <a:r>
              <a:rPr lang="en-GB" dirty="0" err="1"/>
              <a:t>nisl</a:t>
            </a:r>
            <a:r>
              <a:rPr lang="en-GB" dirty="0"/>
              <a:t> </a:t>
            </a:r>
            <a:r>
              <a:rPr lang="en-GB" dirty="0" err="1"/>
              <a:t>ultricies</a:t>
            </a:r>
            <a:r>
              <a:rPr lang="en-GB" dirty="0"/>
              <a:t>, </a:t>
            </a:r>
            <a:r>
              <a:rPr lang="en-GB" dirty="0" err="1"/>
              <a:t>facilisis</a:t>
            </a:r>
            <a:r>
              <a:rPr lang="en-GB" dirty="0"/>
              <a:t> </a:t>
            </a:r>
            <a:r>
              <a:rPr lang="en-GB" dirty="0" err="1"/>
              <a:t>tortor</a:t>
            </a:r>
            <a:r>
              <a:rPr lang="en-GB" dirty="0"/>
              <a:t> at, </a:t>
            </a:r>
            <a:r>
              <a:rPr lang="en-GB" dirty="0" err="1"/>
              <a:t>molestie</a:t>
            </a:r>
            <a:r>
              <a:rPr lang="en-GB" dirty="0"/>
              <a:t> lacus. Maecenas </a:t>
            </a:r>
            <a:r>
              <a:rPr lang="en-GB" dirty="0" err="1"/>
              <a:t>malesuada</a:t>
            </a:r>
            <a:r>
              <a:rPr lang="en-GB" dirty="0"/>
              <a:t> </a:t>
            </a:r>
            <a:r>
              <a:rPr lang="en-GB" dirty="0" err="1"/>
              <a:t>imperdiet</a:t>
            </a:r>
            <a:r>
              <a:rPr lang="en-GB" dirty="0"/>
              <a:t> </a:t>
            </a:r>
            <a:r>
              <a:rPr lang="en-GB" dirty="0" err="1"/>
              <a:t>dolor</a:t>
            </a:r>
            <a:r>
              <a:rPr lang="en-GB" dirty="0"/>
              <a:t>, a porta </a:t>
            </a:r>
            <a:r>
              <a:rPr lang="en-GB" dirty="0" err="1"/>
              <a:t>justo</a:t>
            </a:r>
            <a:r>
              <a:rPr lang="en-GB" dirty="0"/>
              <a:t>. </a:t>
            </a:r>
            <a:r>
              <a:rPr lang="en-GB" dirty="0" err="1"/>
              <a:t>Suspendisse</a:t>
            </a:r>
            <a:r>
              <a:rPr lang="en-GB" dirty="0"/>
              <a:t> </a:t>
            </a:r>
            <a:r>
              <a:rPr lang="en-GB" dirty="0" err="1"/>
              <a:t>rhoncus</a:t>
            </a:r>
            <a:r>
              <a:rPr lang="en-GB" dirty="0"/>
              <a:t> </a:t>
            </a:r>
            <a:r>
              <a:rPr lang="en-GB" dirty="0" err="1"/>
              <a:t>enim</a:t>
            </a:r>
            <a:r>
              <a:rPr lang="en-GB" dirty="0"/>
              <a:t> at ipsum </a:t>
            </a:r>
            <a:r>
              <a:rPr lang="en-GB" dirty="0" err="1"/>
              <a:t>viverra</a:t>
            </a:r>
            <a:r>
              <a:rPr lang="en-GB" dirty="0"/>
              <a:t> </a:t>
            </a:r>
            <a:r>
              <a:rPr lang="en-GB" dirty="0" err="1"/>
              <a:t>interdum</a:t>
            </a:r>
            <a:r>
              <a:rPr lang="en-GB" dirty="0"/>
              <a:t>. </a:t>
            </a:r>
          </a:p>
        </p:txBody>
      </p:sp>
      <p:sp>
        <p:nvSpPr>
          <p:cNvPr id="16" name="Content Placeholder 2"/>
          <p:cNvSpPr>
            <a:spLocks noGrp="1"/>
          </p:cNvSpPr>
          <p:nvPr>
            <p:ph idx="15" hasCustomPrompt="1"/>
          </p:nvPr>
        </p:nvSpPr>
        <p:spPr>
          <a:xfrm>
            <a:off x="6356188" y="2347334"/>
            <a:ext cx="4680000" cy="3849151"/>
          </a:xfrm>
          <a:prstGeom prst="rect">
            <a:avLst/>
          </a:prstGeom>
          <a:solidFill>
            <a:srgbClr val="CEE5F3"/>
          </a:solidFill>
        </p:spPr>
        <p:txBody>
          <a:bodyPr lIns="180000" tIns="180000" rIns="180000" bIns="180000">
            <a:normAutofit/>
          </a:bodyPr>
          <a:lstStyle>
            <a:lvl1pPr marL="342900" indent="-342900">
              <a:buClr>
                <a:srgbClr val="083F61"/>
              </a:buClr>
              <a:buSzPct val="80000"/>
              <a:buFont typeface="Bahnschrift SemiBold SemiConden" panose="020B0502040204020203" pitchFamily="34" charset="0"/>
              <a:buChar char="&gt;"/>
              <a:defRPr sz="1600" b="0">
                <a:solidFill>
                  <a:srgbClr val="083F6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a:t>
            </a:r>
          </a:p>
          <a:p>
            <a:pPr lvl="0"/>
            <a:r>
              <a:rPr lang="pt-BR" dirty="0" err="1"/>
              <a:t>Sed</a:t>
            </a:r>
            <a:r>
              <a:rPr lang="pt-BR" dirty="0"/>
              <a:t> </a:t>
            </a:r>
            <a:r>
              <a:rPr lang="pt-BR" dirty="0" err="1"/>
              <a:t>faucibus</a:t>
            </a:r>
            <a:r>
              <a:rPr lang="pt-BR" dirty="0"/>
              <a:t> </a:t>
            </a:r>
            <a:r>
              <a:rPr lang="pt-BR" dirty="0" err="1"/>
              <a:t>efficitur</a:t>
            </a:r>
            <a:r>
              <a:rPr lang="pt-BR" dirty="0"/>
              <a:t> </a:t>
            </a:r>
            <a:r>
              <a:rPr lang="pt-BR" dirty="0" err="1"/>
              <a:t>tortor</a:t>
            </a:r>
            <a:r>
              <a:rPr lang="pt-BR" dirty="0"/>
              <a:t> </a:t>
            </a:r>
            <a:r>
              <a:rPr lang="pt-BR" dirty="0" err="1"/>
              <a:t>vel</a:t>
            </a:r>
            <a:r>
              <a:rPr lang="pt-BR" dirty="0"/>
              <a:t> </a:t>
            </a:r>
            <a:r>
              <a:rPr lang="pt-BR" dirty="0" err="1"/>
              <a:t>suscipit</a:t>
            </a:r>
            <a:r>
              <a:rPr lang="pt-BR" dirty="0"/>
              <a:t>. </a:t>
            </a:r>
            <a:r>
              <a:rPr lang="pt-BR" dirty="0" err="1"/>
              <a:t>Donec</a:t>
            </a:r>
            <a:r>
              <a:rPr lang="pt-BR" dirty="0"/>
              <a:t> </a:t>
            </a:r>
            <a:r>
              <a:rPr lang="pt-BR" dirty="0" err="1"/>
              <a:t>ligula</a:t>
            </a:r>
            <a:r>
              <a:rPr lang="pt-BR" dirty="0"/>
              <a:t> </a:t>
            </a:r>
            <a:r>
              <a:rPr lang="pt-BR" dirty="0" err="1"/>
              <a:t>enim</a:t>
            </a:r>
            <a:r>
              <a:rPr lang="pt-BR" dirty="0"/>
              <a:t>, </a:t>
            </a:r>
            <a:r>
              <a:rPr lang="pt-BR" dirty="0" err="1"/>
              <a:t>dapibus</a:t>
            </a:r>
            <a:r>
              <a:rPr lang="pt-BR" dirty="0"/>
              <a:t> </a:t>
            </a:r>
            <a:r>
              <a:rPr lang="pt-BR" dirty="0" err="1"/>
              <a:t>sit</a:t>
            </a:r>
            <a:r>
              <a:rPr lang="pt-BR" dirty="0"/>
              <a:t> </a:t>
            </a:r>
            <a:r>
              <a:rPr lang="pt-BR" dirty="0" err="1"/>
              <a:t>amet</a:t>
            </a:r>
            <a:r>
              <a:rPr lang="pt-BR" dirty="0"/>
              <a:t> urna </a:t>
            </a:r>
            <a:r>
              <a:rPr lang="pt-BR" dirty="0" err="1"/>
              <a:t>vel</a:t>
            </a:r>
            <a:r>
              <a:rPr lang="pt-BR" dirty="0"/>
              <a:t>, </a:t>
            </a:r>
            <a:r>
              <a:rPr lang="pt-BR" dirty="0" err="1"/>
              <a:t>convallis</a:t>
            </a:r>
            <a:r>
              <a:rPr lang="pt-BR" dirty="0"/>
              <a:t>. </a:t>
            </a:r>
          </a:p>
          <a:p>
            <a:pPr lvl="0"/>
            <a:r>
              <a:rPr lang="en-GB" dirty="0" err="1"/>
              <a:t>Curabitur</a:t>
            </a:r>
            <a:r>
              <a:rPr lang="en-GB" dirty="0"/>
              <a:t> at </a:t>
            </a:r>
            <a:r>
              <a:rPr lang="en-GB" dirty="0" err="1"/>
              <a:t>nisl</a:t>
            </a:r>
            <a:r>
              <a:rPr lang="en-GB" dirty="0"/>
              <a:t> </a:t>
            </a:r>
            <a:r>
              <a:rPr lang="en-GB" dirty="0" err="1"/>
              <a:t>ultricies</a:t>
            </a:r>
            <a:r>
              <a:rPr lang="en-GB" dirty="0"/>
              <a:t>, </a:t>
            </a:r>
            <a:r>
              <a:rPr lang="en-GB" dirty="0" err="1"/>
              <a:t>facilisis</a:t>
            </a:r>
            <a:r>
              <a:rPr lang="en-GB" dirty="0"/>
              <a:t> </a:t>
            </a:r>
            <a:r>
              <a:rPr lang="en-GB" dirty="0" err="1"/>
              <a:t>tortor</a:t>
            </a:r>
            <a:r>
              <a:rPr lang="en-GB" dirty="0"/>
              <a:t> at, </a:t>
            </a:r>
            <a:r>
              <a:rPr lang="en-GB" dirty="0" err="1"/>
              <a:t>molestie</a:t>
            </a:r>
            <a:r>
              <a:rPr lang="en-GB" dirty="0"/>
              <a:t> lacus. Maecenas </a:t>
            </a:r>
            <a:r>
              <a:rPr lang="en-GB" dirty="0" err="1"/>
              <a:t>malesuada</a:t>
            </a:r>
            <a:r>
              <a:rPr lang="en-GB" dirty="0"/>
              <a:t> </a:t>
            </a:r>
            <a:r>
              <a:rPr lang="en-GB" dirty="0" err="1"/>
              <a:t>imperdiet</a:t>
            </a:r>
            <a:r>
              <a:rPr lang="en-GB" dirty="0"/>
              <a:t> </a:t>
            </a:r>
            <a:r>
              <a:rPr lang="en-GB" dirty="0" err="1"/>
              <a:t>dolor</a:t>
            </a:r>
            <a:r>
              <a:rPr lang="en-GB" dirty="0"/>
              <a:t>, a porta </a:t>
            </a:r>
            <a:r>
              <a:rPr lang="en-GB" dirty="0" err="1"/>
              <a:t>justo</a:t>
            </a:r>
            <a:r>
              <a:rPr lang="en-GB" dirty="0"/>
              <a:t>. </a:t>
            </a:r>
            <a:r>
              <a:rPr lang="en-GB" dirty="0" err="1"/>
              <a:t>Suspendisse</a:t>
            </a:r>
            <a:r>
              <a:rPr lang="en-GB" dirty="0"/>
              <a:t> </a:t>
            </a:r>
            <a:r>
              <a:rPr lang="en-GB" dirty="0" err="1"/>
              <a:t>rhoncus</a:t>
            </a:r>
            <a:r>
              <a:rPr lang="en-GB" dirty="0"/>
              <a:t> </a:t>
            </a:r>
            <a:r>
              <a:rPr lang="en-GB" dirty="0" err="1"/>
              <a:t>enim</a:t>
            </a:r>
            <a:r>
              <a:rPr lang="en-GB" dirty="0"/>
              <a:t> at ipsum </a:t>
            </a:r>
            <a:r>
              <a:rPr lang="en-GB" dirty="0" err="1"/>
              <a:t>viverra</a:t>
            </a:r>
            <a:r>
              <a:rPr lang="en-GB" dirty="0"/>
              <a:t> </a:t>
            </a:r>
            <a:r>
              <a:rPr lang="en-GB" dirty="0" err="1"/>
              <a:t>interdum</a:t>
            </a:r>
            <a:r>
              <a:rPr lang="en-GB" dirty="0"/>
              <a:t>. </a:t>
            </a:r>
          </a:p>
        </p:txBody>
      </p:sp>
      <p:sp>
        <p:nvSpPr>
          <p:cNvPr id="19" name="Text Placeholder 18"/>
          <p:cNvSpPr>
            <a:spLocks noGrp="1"/>
          </p:cNvSpPr>
          <p:nvPr>
            <p:ph type="body" sz="quarter" idx="16" hasCustomPrompt="1"/>
          </p:nvPr>
        </p:nvSpPr>
        <p:spPr>
          <a:xfrm>
            <a:off x="1164547" y="1707535"/>
            <a:ext cx="4680000" cy="511175"/>
          </a:xfrm>
          <a:prstGeom prst="rect">
            <a:avLst/>
          </a:prstGeom>
          <a:solidFill>
            <a:schemeClr val="accent3"/>
          </a:solidFill>
        </p:spPr>
        <p:txBody>
          <a:bodyPr lIns="180000" anchor="ctr"/>
          <a:lstStyle>
            <a:lvl1pPr marL="0" indent="0" algn="ctr">
              <a:buNone/>
              <a:defRPr sz="1800" b="1" baseline="0">
                <a:solidFill>
                  <a:schemeClr val="bg1"/>
                </a:solidFill>
              </a:defRPr>
            </a:lvl1pPr>
          </a:lstStyle>
          <a:p>
            <a:pPr lvl="0"/>
            <a:r>
              <a:rPr lang="en-US" dirty="0"/>
              <a:t>[ SECOND TITLE]</a:t>
            </a:r>
            <a:endParaRPr lang="en-GB" dirty="0"/>
          </a:p>
        </p:txBody>
      </p:sp>
      <p:sp>
        <p:nvSpPr>
          <p:cNvPr id="20" name="Text Placeholder 18"/>
          <p:cNvSpPr>
            <a:spLocks noGrp="1"/>
          </p:cNvSpPr>
          <p:nvPr>
            <p:ph type="body" sz="quarter" idx="17" hasCustomPrompt="1"/>
          </p:nvPr>
        </p:nvSpPr>
        <p:spPr>
          <a:xfrm>
            <a:off x="6355861" y="1707534"/>
            <a:ext cx="4680000" cy="511175"/>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sp>
        <p:nvSpPr>
          <p:cNvPr id="4" name="Slide Number Placeholder 3"/>
          <p:cNvSpPr>
            <a:spLocks noGrp="1"/>
          </p:cNvSpPr>
          <p:nvPr>
            <p:ph type="sldNum" sz="quarter" idx="20"/>
          </p:nvPr>
        </p:nvSpPr>
        <p:spPr/>
        <p:txBody>
          <a:bodyPr/>
          <a:lstStyle/>
          <a:p>
            <a:fld id="{A36EBB71-1AEC-4D92-8A51-969FF0A7CB17}" type="slidenum">
              <a:rPr lang="en-GB" noProof="0" smtClean="0"/>
              <a:pPr/>
              <a:t>‹#›</a:t>
            </a:fld>
            <a:endParaRPr lang="en-GB" noProof="0" dirty="0"/>
          </a:p>
        </p:txBody>
      </p:sp>
      <p:sp>
        <p:nvSpPr>
          <p:cNvPr id="13" name="Text Placeholder 13"/>
          <p:cNvSpPr>
            <a:spLocks noGrp="1"/>
          </p:cNvSpPr>
          <p:nvPr>
            <p:ph type="body" sz="quarter" idx="14" hasCustomPrompt="1"/>
          </p:nvPr>
        </p:nvSpPr>
        <p:spPr>
          <a:xfrm>
            <a:off x="1164546" y="908050"/>
            <a:ext cx="9871315" cy="670859"/>
          </a:xfrm>
          <a:prstGeom prst="rect">
            <a:avLst/>
          </a:prstGeom>
          <a:solidFill>
            <a:schemeClr val="accent1"/>
          </a:solidFill>
        </p:spPr>
        <p:txBody>
          <a:bodyPr anchor="ctr">
            <a:normAutofit/>
          </a:bodyPr>
          <a:lstStyle>
            <a:lvl1pPr marL="0" indent="0" algn="ctr">
              <a:buNone/>
              <a:defRPr lang="en-GB" sz="1800" b="1" kern="1200" baseline="0" dirty="0">
                <a:solidFill>
                  <a:schemeClr val="bg1"/>
                </a:solidFill>
                <a:latin typeface="Arial Narrow" panose="020B060602020203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INSERT THE TITLE HERE ]</a:t>
            </a:r>
            <a:endParaRPr lang="en-GB" dirty="0"/>
          </a:p>
        </p:txBody>
      </p:sp>
      <p:cxnSp>
        <p:nvCxnSpPr>
          <p:cNvPr id="26" name="Straight Connector 25"/>
          <p:cNvCxnSpPr/>
          <p:nvPr/>
        </p:nvCxnSpPr>
        <p:spPr>
          <a:xfrm>
            <a:off x="1164547" y="6226241"/>
            <a:ext cx="4680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355861" y="6226241"/>
            <a:ext cx="468000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164547" y="6226241"/>
            <a:ext cx="4680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355861" y="6226241"/>
            <a:ext cx="468000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294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Colour boxe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11" name="Content Placeholder 2"/>
          <p:cNvSpPr>
            <a:spLocks noGrp="1"/>
          </p:cNvSpPr>
          <p:nvPr>
            <p:ph idx="1" hasCustomPrompt="1"/>
          </p:nvPr>
        </p:nvSpPr>
        <p:spPr>
          <a:xfrm>
            <a:off x="1166340" y="2294741"/>
            <a:ext cx="3052370" cy="4032711"/>
          </a:xfrm>
          <a:prstGeom prst="rect">
            <a:avLst/>
          </a:prstGeom>
          <a:solidFill>
            <a:srgbClr val="CCE9E5"/>
          </a:solidFill>
        </p:spPr>
        <p:txBody>
          <a:bodyPr lIns="180000" tIns="180000" rIns="180000" bIns="180000">
            <a:normAutofit/>
          </a:bodyPr>
          <a:lstStyle>
            <a:lvl1pPr marL="342900" indent="-342900">
              <a:buClr>
                <a:srgbClr val="004A40"/>
              </a:buClr>
              <a:buSzPct val="80000"/>
              <a:buFont typeface="Bahnschrift SemiBold SemiConden" panose="020B0502040204020203" pitchFamily="34" charset="0"/>
              <a:buChar char="&gt;"/>
              <a:defRPr sz="1600" b="0">
                <a:solidFill>
                  <a:srgbClr val="004A40"/>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 </a:t>
            </a:r>
          </a:p>
          <a:p>
            <a:pPr lvl="0"/>
            <a:r>
              <a:rPr lang="pt-BR" dirty="0" err="1"/>
              <a:t>Sed</a:t>
            </a:r>
            <a:r>
              <a:rPr lang="pt-BR" dirty="0"/>
              <a:t> </a:t>
            </a:r>
            <a:r>
              <a:rPr lang="pt-BR" dirty="0" err="1"/>
              <a:t>faucibus</a:t>
            </a:r>
            <a:r>
              <a:rPr lang="pt-BR" dirty="0"/>
              <a:t> </a:t>
            </a:r>
            <a:r>
              <a:rPr lang="pt-BR" dirty="0" err="1"/>
              <a:t>efficitur</a:t>
            </a:r>
            <a:r>
              <a:rPr lang="pt-BR" dirty="0"/>
              <a:t> </a:t>
            </a:r>
            <a:r>
              <a:rPr lang="pt-BR" dirty="0" err="1"/>
              <a:t>tortor</a:t>
            </a:r>
            <a:r>
              <a:rPr lang="pt-BR" dirty="0"/>
              <a:t> </a:t>
            </a:r>
            <a:r>
              <a:rPr lang="pt-BR" dirty="0" err="1"/>
              <a:t>vel</a:t>
            </a:r>
            <a:r>
              <a:rPr lang="pt-BR" dirty="0"/>
              <a:t> </a:t>
            </a:r>
            <a:r>
              <a:rPr lang="pt-BR" dirty="0" err="1"/>
              <a:t>suscipit</a:t>
            </a:r>
            <a:r>
              <a:rPr lang="pt-BR" dirty="0"/>
              <a:t>. </a:t>
            </a:r>
            <a:r>
              <a:rPr lang="pt-BR" dirty="0" err="1"/>
              <a:t>Donec</a:t>
            </a:r>
            <a:r>
              <a:rPr lang="pt-BR" dirty="0"/>
              <a:t> </a:t>
            </a:r>
            <a:r>
              <a:rPr lang="pt-BR" dirty="0" err="1"/>
              <a:t>ligula</a:t>
            </a:r>
            <a:r>
              <a:rPr lang="pt-BR" dirty="0"/>
              <a:t> </a:t>
            </a:r>
            <a:r>
              <a:rPr lang="pt-BR" dirty="0" err="1"/>
              <a:t>enim</a:t>
            </a:r>
            <a:r>
              <a:rPr lang="pt-BR" dirty="0"/>
              <a:t>, </a:t>
            </a:r>
            <a:r>
              <a:rPr lang="pt-BR" dirty="0" err="1"/>
              <a:t>dapibus</a:t>
            </a:r>
            <a:r>
              <a:rPr lang="pt-BR" dirty="0"/>
              <a:t> </a:t>
            </a:r>
            <a:r>
              <a:rPr lang="pt-BR" dirty="0" err="1"/>
              <a:t>sit</a:t>
            </a:r>
            <a:r>
              <a:rPr lang="pt-BR" dirty="0"/>
              <a:t> </a:t>
            </a:r>
            <a:r>
              <a:rPr lang="pt-BR" dirty="0" err="1"/>
              <a:t>amet</a:t>
            </a:r>
            <a:r>
              <a:rPr lang="pt-BR" dirty="0"/>
              <a:t>.</a:t>
            </a:r>
            <a:endParaRPr lang="en-GB" dirty="0"/>
          </a:p>
        </p:txBody>
      </p:sp>
      <p:sp>
        <p:nvSpPr>
          <p:cNvPr id="16" name="Content Placeholder 2"/>
          <p:cNvSpPr>
            <a:spLocks noGrp="1"/>
          </p:cNvSpPr>
          <p:nvPr>
            <p:ph idx="15" hasCustomPrompt="1"/>
          </p:nvPr>
        </p:nvSpPr>
        <p:spPr>
          <a:xfrm>
            <a:off x="4569815" y="2294741"/>
            <a:ext cx="3052370" cy="4032711"/>
          </a:xfrm>
          <a:prstGeom prst="rect">
            <a:avLst/>
          </a:prstGeom>
          <a:solidFill>
            <a:srgbClr val="CEE5F3"/>
          </a:solidFill>
        </p:spPr>
        <p:txBody>
          <a:bodyPr lIns="180000" tIns="180000" rIns="180000" bIns="180000">
            <a:normAutofit/>
          </a:bodyPr>
          <a:lstStyle>
            <a:lvl1pPr marL="342900" indent="-342900">
              <a:buClr>
                <a:srgbClr val="083F61"/>
              </a:buClr>
              <a:buSzPct val="80000"/>
              <a:buFont typeface="Bahnschrift SemiBold SemiConden" panose="020B0502040204020203" pitchFamily="34" charset="0"/>
              <a:buChar char="&gt;"/>
              <a:defRPr sz="1600" b="0">
                <a:solidFill>
                  <a:srgbClr val="083F6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a:t>
            </a:r>
          </a:p>
          <a:p>
            <a:pPr lvl="0"/>
            <a:r>
              <a:rPr lang="pt-BR" dirty="0" err="1"/>
              <a:t>Sed</a:t>
            </a:r>
            <a:r>
              <a:rPr lang="pt-BR" dirty="0"/>
              <a:t> </a:t>
            </a:r>
            <a:r>
              <a:rPr lang="pt-BR" dirty="0" err="1"/>
              <a:t>faucibus</a:t>
            </a:r>
            <a:r>
              <a:rPr lang="pt-BR" dirty="0"/>
              <a:t> </a:t>
            </a:r>
            <a:r>
              <a:rPr lang="pt-BR" dirty="0" err="1"/>
              <a:t>efficitur</a:t>
            </a:r>
            <a:r>
              <a:rPr lang="pt-BR" dirty="0"/>
              <a:t> </a:t>
            </a:r>
            <a:r>
              <a:rPr lang="pt-BR" dirty="0" err="1"/>
              <a:t>tortor</a:t>
            </a:r>
            <a:r>
              <a:rPr lang="pt-BR" dirty="0"/>
              <a:t> </a:t>
            </a:r>
            <a:r>
              <a:rPr lang="pt-BR" dirty="0" err="1"/>
              <a:t>vel</a:t>
            </a:r>
            <a:r>
              <a:rPr lang="pt-BR" dirty="0"/>
              <a:t> </a:t>
            </a:r>
            <a:r>
              <a:rPr lang="pt-BR" dirty="0" err="1"/>
              <a:t>suscipit</a:t>
            </a:r>
            <a:r>
              <a:rPr lang="pt-BR" dirty="0"/>
              <a:t>. </a:t>
            </a:r>
            <a:endParaRPr lang="en-GB" dirty="0"/>
          </a:p>
        </p:txBody>
      </p:sp>
      <p:sp>
        <p:nvSpPr>
          <p:cNvPr id="19" name="Text Placeholder 18"/>
          <p:cNvSpPr>
            <a:spLocks noGrp="1"/>
          </p:cNvSpPr>
          <p:nvPr>
            <p:ph type="body" sz="quarter" idx="16" hasCustomPrompt="1"/>
          </p:nvPr>
        </p:nvSpPr>
        <p:spPr>
          <a:xfrm>
            <a:off x="1166340" y="1654941"/>
            <a:ext cx="3052370" cy="511175"/>
          </a:xfrm>
          <a:prstGeom prst="rect">
            <a:avLst/>
          </a:prstGeom>
          <a:solidFill>
            <a:schemeClr val="accent3"/>
          </a:solidFill>
        </p:spPr>
        <p:txBody>
          <a:bodyPr lIns="180000" anchor="ctr"/>
          <a:lstStyle>
            <a:lvl1pPr marL="0" indent="0" algn="ctr">
              <a:buNone/>
              <a:defRPr sz="1800" b="1" baseline="0">
                <a:solidFill>
                  <a:schemeClr val="bg1"/>
                </a:solidFill>
              </a:defRPr>
            </a:lvl1pPr>
          </a:lstStyle>
          <a:p>
            <a:pPr lvl="0"/>
            <a:r>
              <a:rPr lang="en-US" dirty="0"/>
              <a:t>[ SECOND TITLE]</a:t>
            </a:r>
            <a:endParaRPr lang="en-GB" dirty="0"/>
          </a:p>
        </p:txBody>
      </p:sp>
      <p:sp>
        <p:nvSpPr>
          <p:cNvPr id="20" name="Text Placeholder 18"/>
          <p:cNvSpPr>
            <a:spLocks noGrp="1"/>
          </p:cNvSpPr>
          <p:nvPr>
            <p:ph type="body" sz="quarter" idx="17" hasCustomPrompt="1"/>
          </p:nvPr>
        </p:nvSpPr>
        <p:spPr>
          <a:xfrm>
            <a:off x="4574752" y="1654941"/>
            <a:ext cx="3052370" cy="511175"/>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sp>
        <p:nvSpPr>
          <p:cNvPr id="4" name="Slide Number Placeholder 3"/>
          <p:cNvSpPr>
            <a:spLocks noGrp="1"/>
          </p:cNvSpPr>
          <p:nvPr>
            <p:ph type="sldNum" sz="quarter" idx="20"/>
          </p:nvPr>
        </p:nvSpPr>
        <p:spPr/>
        <p:txBody>
          <a:bodyPr/>
          <a:lstStyle/>
          <a:p>
            <a:fld id="{A36EBB71-1AEC-4D92-8A51-969FF0A7CB17}" type="slidenum">
              <a:rPr lang="en-GB" noProof="0" smtClean="0"/>
              <a:pPr/>
              <a:t>‹#›</a:t>
            </a:fld>
            <a:endParaRPr lang="en-GB" noProof="0" dirty="0"/>
          </a:p>
        </p:txBody>
      </p:sp>
      <p:sp>
        <p:nvSpPr>
          <p:cNvPr id="13" name="Text Placeholder 13"/>
          <p:cNvSpPr>
            <a:spLocks noGrp="1"/>
          </p:cNvSpPr>
          <p:nvPr>
            <p:ph type="body" sz="quarter" idx="14" hasCustomPrompt="1"/>
          </p:nvPr>
        </p:nvSpPr>
        <p:spPr>
          <a:xfrm>
            <a:off x="1164546" y="908051"/>
            <a:ext cx="9871315" cy="618266"/>
          </a:xfrm>
          <a:prstGeom prst="rect">
            <a:avLst/>
          </a:prstGeom>
          <a:solidFill>
            <a:schemeClr val="accent1"/>
          </a:solidFill>
        </p:spPr>
        <p:txBody>
          <a:bodyPr anchor="ctr">
            <a:normAutofit/>
          </a:bodyPr>
          <a:lstStyle>
            <a:lvl1pPr marL="0" indent="0" algn="ctr">
              <a:buNone/>
              <a:defRPr lang="en-GB" sz="1800" b="1" kern="1200" baseline="0" dirty="0">
                <a:solidFill>
                  <a:schemeClr val="bg1"/>
                </a:solidFill>
                <a:latin typeface="Arial Narrow" panose="020B060602020203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INSERT THE TITLE HERE ]</a:t>
            </a:r>
            <a:endParaRPr lang="en-GB" dirty="0"/>
          </a:p>
        </p:txBody>
      </p:sp>
      <p:cxnSp>
        <p:nvCxnSpPr>
          <p:cNvPr id="15" name="Straight Connector 14"/>
          <p:cNvCxnSpPr/>
          <p:nvPr userDrawn="1"/>
        </p:nvCxnSpPr>
        <p:spPr>
          <a:xfrm>
            <a:off x="1164546" y="6355363"/>
            <a:ext cx="305416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4569815" y="6355363"/>
            <a:ext cx="305237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21" hasCustomPrompt="1"/>
          </p:nvPr>
        </p:nvSpPr>
        <p:spPr>
          <a:xfrm>
            <a:off x="7983491" y="2294741"/>
            <a:ext cx="3052370" cy="4032711"/>
          </a:xfrm>
          <a:prstGeom prst="rect">
            <a:avLst/>
          </a:prstGeom>
          <a:solidFill>
            <a:srgbClr val="E0F5FA"/>
          </a:solidFill>
        </p:spPr>
        <p:txBody>
          <a:bodyPr lIns="180000" tIns="180000" rIns="180000" bIns="180000">
            <a:normAutofit/>
          </a:bodyPr>
          <a:lstStyle>
            <a:lvl1pPr marL="342900" indent="-342900">
              <a:buClr>
                <a:schemeClr val="accent5">
                  <a:lumMod val="75000"/>
                </a:schemeClr>
              </a:buClr>
              <a:buSzPct val="80000"/>
              <a:buFont typeface="Bahnschrift SemiBold SemiConden" panose="020B0502040204020203" pitchFamily="34" charset="0"/>
              <a:buChar char="&gt;"/>
              <a:defRPr sz="1600" b="0">
                <a:solidFill>
                  <a:schemeClr val="accent5">
                    <a:lumMod val="75000"/>
                  </a:schemeClr>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a:t>
            </a:r>
            <a:endParaRPr lang="en-GB" dirty="0"/>
          </a:p>
        </p:txBody>
      </p:sp>
      <p:sp>
        <p:nvSpPr>
          <p:cNvPr id="21" name="Text Placeholder 18"/>
          <p:cNvSpPr>
            <a:spLocks noGrp="1"/>
          </p:cNvSpPr>
          <p:nvPr>
            <p:ph type="body" sz="quarter" idx="22" hasCustomPrompt="1"/>
          </p:nvPr>
        </p:nvSpPr>
        <p:spPr>
          <a:xfrm>
            <a:off x="7983164" y="1654941"/>
            <a:ext cx="3052370" cy="511175"/>
          </a:xfrm>
          <a:prstGeom prst="rect">
            <a:avLst/>
          </a:prstGeom>
          <a:solidFill>
            <a:schemeClr val="accent5"/>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cxnSp>
        <p:nvCxnSpPr>
          <p:cNvPr id="74" name="Straight Connector 73"/>
          <p:cNvCxnSpPr/>
          <p:nvPr/>
        </p:nvCxnSpPr>
        <p:spPr>
          <a:xfrm flipV="1">
            <a:off x="7983164" y="6355363"/>
            <a:ext cx="3052370" cy="1"/>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284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olumns (Colour boxe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11" name="Content Placeholder 2"/>
          <p:cNvSpPr>
            <a:spLocks noGrp="1"/>
          </p:cNvSpPr>
          <p:nvPr>
            <p:ph idx="1" hasCustomPrompt="1"/>
          </p:nvPr>
        </p:nvSpPr>
        <p:spPr>
          <a:xfrm>
            <a:off x="521299" y="2294741"/>
            <a:ext cx="2620713" cy="4032711"/>
          </a:xfrm>
          <a:prstGeom prst="rect">
            <a:avLst/>
          </a:prstGeom>
          <a:solidFill>
            <a:srgbClr val="CCE9E5"/>
          </a:solidFill>
        </p:spPr>
        <p:txBody>
          <a:bodyPr lIns="180000" tIns="180000" rIns="180000" bIns="180000">
            <a:normAutofit/>
          </a:bodyPr>
          <a:lstStyle>
            <a:lvl1pPr marL="342900" indent="-342900">
              <a:buClr>
                <a:srgbClr val="004A40"/>
              </a:buClr>
              <a:buSzPct val="80000"/>
              <a:buFont typeface="Bahnschrift SemiBold SemiConden" panose="020B0502040204020203" pitchFamily="34" charset="0"/>
              <a:buChar char="&gt;"/>
              <a:defRPr sz="1600" b="0">
                <a:solidFill>
                  <a:srgbClr val="004A40"/>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 </a:t>
            </a:r>
            <a:endParaRPr lang="en-GB" dirty="0"/>
          </a:p>
        </p:txBody>
      </p:sp>
      <p:sp>
        <p:nvSpPr>
          <p:cNvPr id="16" name="Content Placeholder 2"/>
          <p:cNvSpPr>
            <a:spLocks noGrp="1"/>
          </p:cNvSpPr>
          <p:nvPr>
            <p:ph idx="15" hasCustomPrompt="1"/>
          </p:nvPr>
        </p:nvSpPr>
        <p:spPr>
          <a:xfrm>
            <a:off x="3374354" y="2294741"/>
            <a:ext cx="2620713" cy="4032711"/>
          </a:xfrm>
          <a:prstGeom prst="rect">
            <a:avLst/>
          </a:prstGeom>
          <a:solidFill>
            <a:srgbClr val="CEE5F3"/>
          </a:solidFill>
        </p:spPr>
        <p:txBody>
          <a:bodyPr lIns="180000" tIns="180000" rIns="180000" bIns="180000">
            <a:normAutofit/>
          </a:bodyPr>
          <a:lstStyle>
            <a:lvl1pPr marL="342900" indent="-342900">
              <a:buClr>
                <a:srgbClr val="083F61"/>
              </a:buClr>
              <a:buSzPct val="80000"/>
              <a:buFont typeface="Bahnschrift SemiBold SemiConden" panose="020B0502040204020203" pitchFamily="34" charset="0"/>
              <a:buChar char="&gt;"/>
              <a:defRPr sz="1600" b="0">
                <a:solidFill>
                  <a:srgbClr val="083F6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a:t>
            </a:r>
            <a:endParaRPr lang="en-GB" dirty="0"/>
          </a:p>
        </p:txBody>
      </p:sp>
      <p:sp>
        <p:nvSpPr>
          <p:cNvPr id="19" name="Text Placeholder 18"/>
          <p:cNvSpPr>
            <a:spLocks noGrp="1"/>
          </p:cNvSpPr>
          <p:nvPr>
            <p:ph type="body" sz="quarter" idx="16" hasCustomPrompt="1"/>
          </p:nvPr>
        </p:nvSpPr>
        <p:spPr>
          <a:xfrm>
            <a:off x="521299" y="1654941"/>
            <a:ext cx="2620713" cy="511175"/>
          </a:xfrm>
          <a:prstGeom prst="rect">
            <a:avLst/>
          </a:prstGeom>
          <a:solidFill>
            <a:schemeClr val="accent3"/>
          </a:solidFill>
        </p:spPr>
        <p:txBody>
          <a:bodyPr lIns="180000" anchor="ctr"/>
          <a:lstStyle>
            <a:lvl1pPr marL="0" indent="0" algn="ctr">
              <a:buNone/>
              <a:defRPr sz="1800" b="1" baseline="0">
                <a:solidFill>
                  <a:schemeClr val="bg1"/>
                </a:solidFill>
              </a:defRPr>
            </a:lvl1pPr>
          </a:lstStyle>
          <a:p>
            <a:pPr lvl="0"/>
            <a:r>
              <a:rPr lang="en-US" dirty="0"/>
              <a:t>[ SECOND TITLE]</a:t>
            </a:r>
            <a:endParaRPr lang="en-GB" dirty="0"/>
          </a:p>
        </p:txBody>
      </p:sp>
      <p:sp>
        <p:nvSpPr>
          <p:cNvPr id="20" name="Text Placeholder 18"/>
          <p:cNvSpPr>
            <a:spLocks noGrp="1"/>
          </p:cNvSpPr>
          <p:nvPr>
            <p:ph type="body" sz="quarter" idx="17" hasCustomPrompt="1"/>
          </p:nvPr>
        </p:nvSpPr>
        <p:spPr>
          <a:xfrm>
            <a:off x="3374245" y="1654941"/>
            <a:ext cx="2620713" cy="511175"/>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sp>
        <p:nvSpPr>
          <p:cNvPr id="4" name="Slide Number Placeholder 3"/>
          <p:cNvSpPr>
            <a:spLocks noGrp="1"/>
          </p:cNvSpPr>
          <p:nvPr>
            <p:ph type="sldNum" sz="quarter" idx="20"/>
          </p:nvPr>
        </p:nvSpPr>
        <p:spPr/>
        <p:txBody>
          <a:bodyPr/>
          <a:lstStyle/>
          <a:p>
            <a:fld id="{A36EBB71-1AEC-4D92-8A51-969FF0A7CB17}" type="slidenum">
              <a:rPr lang="en-GB" noProof="0" smtClean="0"/>
              <a:pPr/>
              <a:t>‹#›</a:t>
            </a:fld>
            <a:endParaRPr lang="en-GB" noProof="0" dirty="0"/>
          </a:p>
        </p:txBody>
      </p:sp>
      <p:sp>
        <p:nvSpPr>
          <p:cNvPr id="13" name="Text Placeholder 13"/>
          <p:cNvSpPr>
            <a:spLocks noGrp="1"/>
          </p:cNvSpPr>
          <p:nvPr>
            <p:ph type="body" sz="quarter" idx="14" hasCustomPrompt="1"/>
          </p:nvPr>
        </p:nvSpPr>
        <p:spPr>
          <a:xfrm>
            <a:off x="519505" y="908050"/>
            <a:ext cx="11181344" cy="609383"/>
          </a:xfrm>
          <a:prstGeom prst="rect">
            <a:avLst/>
          </a:prstGeom>
          <a:solidFill>
            <a:schemeClr val="accent1"/>
          </a:solidFill>
        </p:spPr>
        <p:txBody>
          <a:bodyPr anchor="ctr">
            <a:normAutofit/>
          </a:bodyPr>
          <a:lstStyle>
            <a:lvl1pPr marL="0" indent="0" algn="ctr">
              <a:buNone/>
              <a:defRPr lang="en-GB" sz="1800" b="1" kern="1200" baseline="0" dirty="0">
                <a:solidFill>
                  <a:schemeClr val="bg1"/>
                </a:solidFill>
                <a:latin typeface="Arial Narrow" panose="020B060602020203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INSERT THE TITLE HERE ]</a:t>
            </a:r>
            <a:endParaRPr lang="en-GB" dirty="0"/>
          </a:p>
        </p:txBody>
      </p:sp>
      <p:cxnSp>
        <p:nvCxnSpPr>
          <p:cNvPr id="15" name="Straight Connector 14"/>
          <p:cNvCxnSpPr/>
          <p:nvPr userDrawn="1"/>
        </p:nvCxnSpPr>
        <p:spPr>
          <a:xfrm>
            <a:off x="519505" y="6355363"/>
            <a:ext cx="2622253"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3374075" y="6355363"/>
            <a:ext cx="2620713"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21" hasCustomPrompt="1"/>
          </p:nvPr>
        </p:nvSpPr>
        <p:spPr>
          <a:xfrm>
            <a:off x="6227409" y="2294741"/>
            <a:ext cx="2620713" cy="4032711"/>
          </a:xfrm>
          <a:prstGeom prst="rect">
            <a:avLst/>
          </a:prstGeom>
          <a:solidFill>
            <a:srgbClr val="E0F5FA"/>
          </a:solidFill>
        </p:spPr>
        <p:txBody>
          <a:bodyPr lIns="180000" tIns="180000" rIns="180000" bIns="180000">
            <a:normAutofit/>
          </a:bodyPr>
          <a:lstStyle>
            <a:lvl1pPr marL="342900" indent="-342900">
              <a:buClr>
                <a:schemeClr val="accent5">
                  <a:lumMod val="75000"/>
                </a:schemeClr>
              </a:buClr>
              <a:buSzPct val="80000"/>
              <a:buFont typeface="Bahnschrift SemiBold SemiConden" panose="020B0502040204020203" pitchFamily="34" charset="0"/>
              <a:buChar char="&gt;"/>
              <a:defRPr sz="1600" b="0">
                <a:solidFill>
                  <a:schemeClr val="accent5">
                    <a:lumMod val="75000"/>
                  </a:schemeClr>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a:t>
            </a:r>
            <a:endParaRPr lang="en-GB" dirty="0"/>
          </a:p>
        </p:txBody>
      </p:sp>
      <p:sp>
        <p:nvSpPr>
          <p:cNvPr id="21" name="Text Placeholder 18"/>
          <p:cNvSpPr>
            <a:spLocks noGrp="1"/>
          </p:cNvSpPr>
          <p:nvPr>
            <p:ph type="body" sz="quarter" idx="22" hasCustomPrompt="1"/>
          </p:nvPr>
        </p:nvSpPr>
        <p:spPr>
          <a:xfrm>
            <a:off x="6227191" y="1654941"/>
            <a:ext cx="2620713" cy="511175"/>
          </a:xfrm>
          <a:prstGeom prst="rect">
            <a:avLst/>
          </a:prstGeom>
          <a:solidFill>
            <a:schemeClr val="accent5"/>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cxnSp>
        <p:nvCxnSpPr>
          <p:cNvPr id="74" name="Straight Connector 73"/>
          <p:cNvCxnSpPr/>
          <p:nvPr/>
        </p:nvCxnSpPr>
        <p:spPr>
          <a:xfrm flipV="1">
            <a:off x="6227105" y="6355362"/>
            <a:ext cx="2620713" cy="3"/>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2"/>
          <p:cNvSpPr>
            <a:spLocks noGrp="1"/>
          </p:cNvSpPr>
          <p:nvPr>
            <p:ph idx="23" hasCustomPrompt="1"/>
          </p:nvPr>
        </p:nvSpPr>
        <p:spPr>
          <a:xfrm>
            <a:off x="9080463" y="2294741"/>
            <a:ext cx="2620713" cy="4032711"/>
          </a:xfrm>
          <a:prstGeom prst="rect">
            <a:avLst/>
          </a:prstGeom>
          <a:solidFill>
            <a:srgbClr val="EBF5E3"/>
          </a:solidFill>
        </p:spPr>
        <p:txBody>
          <a:bodyPr lIns="180000" tIns="180000" rIns="180000" bIns="180000">
            <a:normAutofit/>
          </a:bodyPr>
          <a:lstStyle>
            <a:lvl1pPr marL="342900" indent="-342900">
              <a:buClr>
                <a:schemeClr val="accent2">
                  <a:lumMod val="75000"/>
                </a:schemeClr>
              </a:buClr>
              <a:buSzPct val="80000"/>
              <a:buFont typeface="Bahnschrift SemiBold SemiConden" panose="020B0502040204020203" pitchFamily="34" charset="0"/>
              <a:buChar char="&gt;"/>
              <a:defRPr sz="1600" b="0">
                <a:solidFill>
                  <a:schemeClr val="accent2">
                    <a:lumMod val="75000"/>
                  </a:schemeClr>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a:t>
            </a:r>
            <a:endParaRPr lang="en-GB" dirty="0"/>
          </a:p>
        </p:txBody>
      </p:sp>
      <p:sp>
        <p:nvSpPr>
          <p:cNvPr id="23" name="Text Placeholder 18"/>
          <p:cNvSpPr>
            <a:spLocks noGrp="1"/>
          </p:cNvSpPr>
          <p:nvPr>
            <p:ph type="body" sz="quarter" idx="24" hasCustomPrompt="1"/>
          </p:nvPr>
        </p:nvSpPr>
        <p:spPr>
          <a:xfrm>
            <a:off x="9080136" y="1654941"/>
            <a:ext cx="2620713" cy="511175"/>
          </a:xfrm>
          <a:prstGeom prst="rect">
            <a:avLst/>
          </a:prstGeom>
          <a:solidFill>
            <a:schemeClr val="accent2"/>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cxnSp>
        <p:nvCxnSpPr>
          <p:cNvPr id="24" name="Straight Connector 23"/>
          <p:cNvCxnSpPr/>
          <p:nvPr userDrawn="1"/>
        </p:nvCxnSpPr>
        <p:spPr>
          <a:xfrm flipV="1">
            <a:off x="9080136" y="6355362"/>
            <a:ext cx="2620713" cy="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596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colum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36EBB71-1AEC-4D92-8A51-969FF0A7CB17}" type="slidenum">
              <a:rPr lang="en-GB" smtClean="0"/>
              <a:pPr/>
              <a:t>‹#›</a:t>
            </a:fld>
            <a:endParaRPr lang="en-GB"/>
          </a:p>
        </p:txBody>
      </p:sp>
      <p:sp>
        <p:nvSpPr>
          <p:cNvPr id="1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dirty="0"/>
              <a:t>[Add slide title here]</a:t>
            </a:r>
          </a:p>
        </p:txBody>
      </p:sp>
      <p:sp>
        <p:nvSpPr>
          <p:cNvPr id="14" name="Content Placeholder 2"/>
          <p:cNvSpPr>
            <a:spLocks noGrp="1"/>
          </p:cNvSpPr>
          <p:nvPr>
            <p:ph idx="1" hasCustomPrompt="1"/>
          </p:nvPr>
        </p:nvSpPr>
        <p:spPr>
          <a:xfrm>
            <a:off x="142704" y="2435418"/>
            <a:ext cx="2318989" cy="3870058"/>
          </a:xfrm>
          <a:prstGeom prst="rect">
            <a:avLst/>
          </a:prstGeom>
          <a:solidFill>
            <a:srgbClr val="EBF5E3"/>
          </a:solidFill>
        </p:spPr>
        <p:txBody>
          <a:bodyPr lIns="180000" tIns="180000" rIns="180000" bIns="180000">
            <a:normAutofit/>
          </a:bodyPr>
          <a:lstStyle>
            <a:lvl1pPr marL="0" indent="0" algn="ctr">
              <a:buClr>
                <a:srgbClr val="004A40"/>
              </a:buClr>
              <a:buSzPct val="80000"/>
              <a:buFont typeface="Bahnschrift SemiBold SemiConden" panose="020B0502040204020203" pitchFamily="34" charset="0"/>
              <a:buNone/>
              <a:defRPr sz="1600" b="0">
                <a:solidFill>
                  <a:schemeClr val="accent2">
                    <a:lumMod val="75000"/>
                  </a:schemeClr>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a:t>
            </a:r>
          </a:p>
          <a:p>
            <a:pPr lvl="0"/>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15" name="Content Placeholder 2"/>
          <p:cNvSpPr>
            <a:spLocks noGrp="1"/>
          </p:cNvSpPr>
          <p:nvPr>
            <p:ph idx="15" hasCustomPrompt="1"/>
          </p:nvPr>
        </p:nvSpPr>
        <p:spPr>
          <a:xfrm>
            <a:off x="2545071" y="2435418"/>
            <a:ext cx="2318989" cy="3870058"/>
          </a:xfrm>
          <a:prstGeom prst="rect">
            <a:avLst/>
          </a:prstGeom>
          <a:solidFill>
            <a:srgbClr val="CCE9E5"/>
          </a:solidFill>
        </p:spPr>
        <p:txBody>
          <a:bodyPr lIns="180000" tIns="180000" rIns="180000" bIns="180000">
            <a:normAutofit/>
          </a:bodyPr>
          <a:lstStyle>
            <a:lvl1pPr marL="0" indent="0" algn="ctr">
              <a:buClr>
                <a:srgbClr val="083F61"/>
              </a:buClr>
              <a:buSzPct val="80000"/>
              <a:buFont typeface="Bahnschrift SemiBold SemiConden" panose="020B0502040204020203" pitchFamily="34" charset="0"/>
              <a:buNone/>
              <a:defRPr sz="1600" b="0">
                <a:solidFill>
                  <a:srgbClr val="007373"/>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endParaRPr lang="pt-BR" dirty="0"/>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16" name="Text Placeholder 18"/>
          <p:cNvSpPr>
            <a:spLocks noGrp="1"/>
          </p:cNvSpPr>
          <p:nvPr>
            <p:ph type="body" sz="quarter" idx="16" hasCustomPrompt="1"/>
          </p:nvPr>
        </p:nvSpPr>
        <p:spPr>
          <a:xfrm>
            <a:off x="142704" y="1795618"/>
            <a:ext cx="2318989" cy="563426"/>
          </a:xfrm>
          <a:prstGeom prst="rect">
            <a:avLst/>
          </a:prstGeom>
          <a:solidFill>
            <a:schemeClr val="accent2"/>
          </a:solidFill>
        </p:spPr>
        <p:txBody>
          <a:bodyPr lIns="180000" anchor="ctr"/>
          <a:lstStyle>
            <a:lvl1pPr marL="0" indent="0" algn="ctr">
              <a:buNone/>
              <a:defRPr sz="1800" b="1" baseline="0">
                <a:solidFill>
                  <a:schemeClr val="bg1"/>
                </a:solidFill>
              </a:defRPr>
            </a:lvl1pPr>
          </a:lstStyle>
          <a:p>
            <a:pPr lvl="0"/>
            <a:r>
              <a:rPr lang="en-US" dirty="0"/>
              <a:t>[ SECOND TITLE]</a:t>
            </a:r>
            <a:endParaRPr lang="en-GB" dirty="0"/>
          </a:p>
        </p:txBody>
      </p:sp>
      <p:sp>
        <p:nvSpPr>
          <p:cNvPr id="17" name="Text Placeholder 18"/>
          <p:cNvSpPr>
            <a:spLocks noGrp="1"/>
          </p:cNvSpPr>
          <p:nvPr>
            <p:ph type="body" sz="quarter" idx="17" hasCustomPrompt="1"/>
          </p:nvPr>
        </p:nvSpPr>
        <p:spPr>
          <a:xfrm>
            <a:off x="2545071" y="1795618"/>
            <a:ext cx="2318989" cy="563426"/>
          </a:xfrm>
          <a:prstGeom prst="rect">
            <a:avLst/>
          </a:prstGeom>
          <a:solidFill>
            <a:srgbClr val="009999"/>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sp>
        <p:nvSpPr>
          <p:cNvPr id="18" name="Text Placeholder 13"/>
          <p:cNvSpPr>
            <a:spLocks noGrp="1"/>
          </p:cNvSpPr>
          <p:nvPr>
            <p:ph type="body" sz="quarter" idx="14" hasCustomPrompt="1"/>
          </p:nvPr>
        </p:nvSpPr>
        <p:spPr>
          <a:xfrm>
            <a:off x="142705" y="1048727"/>
            <a:ext cx="11928456" cy="670859"/>
          </a:xfrm>
          <a:prstGeom prst="rect">
            <a:avLst/>
          </a:prstGeom>
          <a:solidFill>
            <a:schemeClr val="tx2"/>
          </a:solidFill>
        </p:spPr>
        <p:txBody>
          <a:bodyPr anchor="ctr">
            <a:normAutofit/>
          </a:bodyPr>
          <a:lstStyle>
            <a:lvl1pPr marL="0" indent="0" algn="ctr">
              <a:buNone/>
              <a:defRPr lang="en-GB" sz="1800" b="1" kern="1200" baseline="0" dirty="0">
                <a:solidFill>
                  <a:schemeClr val="bg1"/>
                </a:solidFill>
                <a:latin typeface="Arial Narrow" panose="020B060602020203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INSERT MAIN TITLE HERE ]</a:t>
            </a:r>
            <a:endParaRPr lang="en-GB" dirty="0"/>
          </a:p>
        </p:txBody>
      </p:sp>
      <p:cxnSp>
        <p:nvCxnSpPr>
          <p:cNvPr id="19" name="Straight Connector 18"/>
          <p:cNvCxnSpPr/>
          <p:nvPr userDrawn="1"/>
        </p:nvCxnSpPr>
        <p:spPr>
          <a:xfrm>
            <a:off x="142705" y="6337808"/>
            <a:ext cx="2318989"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545072" y="6337808"/>
            <a:ext cx="2318989" cy="0"/>
          </a:xfrm>
          <a:prstGeom prst="line">
            <a:avLst/>
          </a:prstGeom>
          <a:ln w="38100">
            <a:solidFill>
              <a:srgbClr val="007373"/>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a:spLocks noGrp="1"/>
          </p:cNvSpPr>
          <p:nvPr>
            <p:ph idx="21" hasCustomPrompt="1"/>
          </p:nvPr>
        </p:nvSpPr>
        <p:spPr>
          <a:xfrm>
            <a:off x="4947438" y="2435418"/>
            <a:ext cx="2318989" cy="3870058"/>
          </a:xfrm>
          <a:prstGeom prst="rect">
            <a:avLst/>
          </a:prstGeom>
          <a:solidFill>
            <a:srgbClr val="D7EFFF"/>
          </a:solidFill>
        </p:spPr>
        <p:txBody>
          <a:bodyPr lIns="180000" tIns="180000" rIns="180000" bIns="180000">
            <a:normAutofit/>
          </a:bodyPr>
          <a:lstStyle>
            <a:lvl1pPr marL="0" indent="0" algn="ctr">
              <a:buClr>
                <a:schemeClr val="accent5">
                  <a:lumMod val="75000"/>
                </a:schemeClr>
              </a:buClr>
              <a:buSzPct val="80000"/>
              <a:buFont typeface="Bahnschrift SemiBold SemiConden" panose="020B0502040204020203" pitchFamily="34" charset="0"/>
              <a:buNone/>
              <a:defRPr sz="1600" b="0">
                <a:solidFill>
                  <a:schemeClr val="accent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endParaRPr lang="pt-BR" dirty="0"/>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22" name="Text Placeholder 18"/>
          <p:cNvSpPr>
            <a:spLocks noGrp="1"/>
          </p:cNvSpPr>
          <p:nvPr>
            <p:ph type="body" sz="quarter" idx="22" hasCustomPrompt="1"/>
          </p:nvPr>
        </p:nvSpPr>
        <p:spPr>
          <a:xfrm>
            <a:off x="4947438" y="1795618"/>
            <a:ext cx="2318989" cy="563426"/>
          </a:xfrm>
          <a:prstGeom prst="rect">
            <a:avLst/>
          </a:prstGeom>
          <a:solidFill>
            <a:schemeClr val="accent1"/>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cxnSp>
        <p:nvCxnSpPr>
          <p:cNvPr id="23" name="Straight Connector 22"/>
          <p:cNvCxnSpPr/>
          <p:nvPr userDrawn="1"/>
        </p:nvCxnSpPr>
        <p:spPr>
          <a:xfrm flipV="1">
            <a:off x="4947439" y="6337806"/>
            <a:ext cx="2318989" cy="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Content Placeholder 2"/>
          <p:cNvSpPr>
            <a:spLocks noGrp="1"/>
          </p:cNvSpPr>
          <p:nvPr>
            <p:ph idx="23" hasCustomPrompt="1"/>
          </p:nvPr>
        </p:nvSpPr>
        <p:spPr>
          <a:xfrm>
            <a:off x="7349805" y="2435418"/>
            <a:ext cx="2318989" cy="3870058"/>
          </a:xfrm>
          <a:prstGeom prst="rect">
            <a:avLst/>
          </a:prstGeom>
          <a:solidFill>
            <a:srgbClr val="CEE5F3"/>
          </a:solidFill>
        </p:spPr>
        <p:txBody>
          <a:bodyPr lIns="180000" tIns="180000" rIns="180000" bIns="180000">
            <a:normAutofit/>
          </a:bodyPr>
          <a:lstStyle>
            <a:lvl1pPr marL="0" indent="0" algn="ctr">
              <a:buClr>
                <a:srgbClr val="083F61"/>
              </a:buClr>
              <a:buSzPct val="80000"/>
              <a:buFont typeface="Bahnschrift SemiBold SemiConden" panose="020B0502040204020203" pitchFamily="34" charset="0"/>
              <a:buNone/>
              <a:defRPr sz="1600" b="0">
                <a:solidFill>
                  <a:srgbClr val="083F6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endParaRPr lang="pt-BR" dirty="0"/>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34" name="Text Placeholder 18"/>
          <p:cNvSpPr>
            <a:spLocks noGrp="1"/>
          </p:cNvSpPr>
          <p:nvPr>
            <p:ph type="body" sz="quarter" idx="24" hasCustomPrompt="1"/>
          </p:nvPr>
        </p:nvSpPr>
        <p:spPr>
          <a:xfrm>
            <a:off x="7349805" y="1795618"/>
            <a:ext cx="2318989" cy="563426"/>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cxnSp>
        <p:nvCxnSpPr>
          <p:cNvPr id="35" name="Straight Connector 34"/>
          <p:cNvCxnSpPr/>
          <p:nvPr userDrawn="1"/>
        </p:nvCxnSpPr>
        <p:spPr>
          <a:xfrm>
            <a:off x="7349806" y="6337808"/>
            <a:ext cx="2318989"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6" name="Content Placeholder 2"/>
          <p:cNvSpPr>
            <a:spLocks noGrp="1"/>
          </p:cNvSpPr>
          <p:nvPr>
            <p:ph idx="25" hasCustomPrompt="1"/>
          </p:nvPr>
        </p:nvSpPr>
        <p:spPr>
          <a:xfrm>
            <a:off x="9752172" y="2435418"/>
            <a:ext cx="2318989" cy="3870058"/>
          </a:xfrm>
          <a:prstGeom prst="rect">
            <a:avLst/>
          </a:prstGeom>
          <a:solidFill>
            <a:srgbClr val="E0F5FA"/>
          </a:solidFill>
        </p:spPr>
        <p:txBody>
          <a:bodyPr lIns="180000" tIns="180000" rIns="180000" bIns="180000">
            <a:normAutofit/>
          </a:bodyPr>
          <a:lstStyle>
            <a:lvl1pPr marL="0" indent="0" algn="ctr">
              <a:buClr>
                <a:schemeClr val="accent5">
                  <a:lumMod val="75000"/>
                </a:schemeClr>
              </a:buClr>
              <a:buSzPct val="80000"/>
              <a:buFont typeface="Bahnschrift SemiBold SemiConden" panose="020B0502040204020203" pitchFamily="34" charset="0"/>
              <a:buNone/>
              <a:defRPr sz="1600" b="0">
                <a:solidFill>
                  <a:schemeClr val="accent5">
                    <a:lumMod val="75000"/>
                  </a:schemeClr>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endParaRPr lang="pt-BR" dirty="0"/>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37" name="Text Placeholder 18"/>
          <p:cNvSpPr>
            <a:spLocks noGrp="1"/>
          </p:cNvSpPr>
          <p:nvPr>
            <p:ph type="body" sz="quarter" idx="26" hasCustomPrompt="1"/>
          </p:nvPr>
        </p:nvSpPr>
        <p:spPr>
          <a:xfrm>
            <a:off x="9752172" y="1795618"/>
            <a:ext cx="2318989" cy="563426"/>
          </a:xfrm>
          <a:prstGeom prst="rect">
            <a:avLst/>
          </a:prstGeom>
          <a:solidFill>
            <a:schemeClr val="accent5"/>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cxnSp>
        <p:nvCxnSpPr>
          <p:cNvPr id="38" name="Straight Connector 37"/>
          <p:cNvCxnSpPr/>
          <p:nvPr userDrawn="1"/>
        </p:nvCxnSpPr>
        <p:spPr>
          <a:xfrm flipV="1">
            <a:off x="9752173" y="6337806"/>
            <a:ext cx="2318989" cy="6"/>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560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4242" b="4145"/>
          <a:stretch/>
        </p:blipFill>
        <p:spPr>
          <a:xfrm>
            <a:off x="0" y="-10491"/>
            <a:ext cx="12192000" cy="6864947"/>
          </a:xfrm>
          <a:prstGeom prst="rect">
            <a:avLst/>
          </a:prstGeom>
        </p:spPr>
      </p:pic>
    </p:spTree>
    <p:extLst>
      <p:ext uri="{BB962C8B-B14F-4D97-AF65-F5344CB8AC3E}">
        <p14:creationId xmlns:p14="http://schemas.microsoft.com/office/powerpoint/2010/main" val="89008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ECD_Cover">
    <p:spTree>
      <p:nvGrpSpPr>
        <p:cNvPr id="1" name=""/>
        <p:cNvGrpSpPr/>
        <p:nvPr/>
      </p:nvGrpSpPr>
      <p:grpSpPr>
        <a:xfrm>
          <a:off x="0" y="0"/>
          <a:ext cx="0" cy="0"/>
          <a:chOff x="0" y="0"/>
          <a:chExt cx="0" cy="0"/>
        </a:xfrm>
      </p:grpSpPr>
      <p:pic>
        <p:nvPicPr>
          <p:cNvPr id="8" name="Content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5" name="Text Placeholder 14"/>
          <p:cNvSpPr>
            <a:spLocks noGrp="1"/>
          </p:cNvSpPr>
          <p:nvPr>
            <p:ph type="body" sz="quarter" idx="14" hasCustomPrompt="1"/>
          </p:nvPr>
        </p:nvSpPr>
        <p:spPr>
          <a:xfrm>
            <a:off x="904095" y="2266912"/>
            <a:ext cx="10150475" cy="660249"/>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baseline="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Add text 1</a:t>
            </a:r>
          </a:p>
        </p:txBody>
      </p:sp>
      <p:sp>
        <p:nvSpPr>
          <p:cNvPr id="17" name="Text Placeholder 14"/>
          <p:cNvSpPr>
            <a:spLocks noGrp="1"/>
          </p:cNvSpPr>
          <p:nvPr>
            <p:ph type="body" sz="quarter" idx="15" hasCustomPrompt="1"/>
          </p:nvPr>
        </p:nvSpPr>
        <p:spPr>
          <a:xfrm>
            <a:off x="904095" y="2841343"/>
            <a:ext cx="10150475" cy="660249"/>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a:solidFill>
                  <a:schemeClr val="accent4"/>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Add text 2</a:t>
            </a:r>
          </a:p>
        </p:txBody>
      </p:sp>
      <p:sp>
        <p:nvSpPr>
          <p:cNvPr id="18" name="Text Placeholder 14"/>
          <p:cNvSpPr>
            <a:spLocks noGrp="1"/>
          </p:cNvSpPr>
          <p:nvPr>
            <p:ph type="body" sz="quarter" idx="16" hasCustomPrompt="1"/>
          </p:nvPr>
        </p:nvSpPr>
        <p:spPr>
          <a:xfrm>
            <a:off x="904095" y="4027301"/>
            <a:ext cx="10150475" cy="328273"/>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Add your text</a:t>
            </a:r>
          </a:p>
        </p:txBody>
      </p:sp>
      <p:sp>
        <p:nvSpPr>
          <p:cNvPr id="19" name="Text Placeholder 14"/>
          <p:cNvSpPr>
            <a:spLocks noGrp="1"/>
          </p:cNvSpPr>
          <p:nvPr>
            <p:ph type="body" sz="quarter" idx="17" hasCustomPrompt="1"/>
          </p:nvPr>
        </p:nvSpPr>
        <p:spPr>
          <a:xfrm>
            <a:off x="2546274" y="5291577"/>
            <a:ext cx="6866117" cy="328273"/>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dd</a:t>
            </a:r>
            <a:r>
              <a:rPr lang="en-US" dirty="0"/>
              <a:t> Month </a:t>
            </a:r>
            <a:r>
              <a:rPr lang="en-US" dirty="0" err="1"/>
              <a:t>yyyy</a:t>
            </a:r>
            <a:endParaRPr lang="en-US" dirty="0"/>
          </a:p>
        </p:txBody>
      </p:sp>
    </p:spTree>
    <p:extLst>
      <p:ext uri="{BB962C8B-B14F-4D97-AF65-F5344CB8AC3E}">
        <p14:creationId xmlns:p14="http://schemas.microsoft.com/office/powerpoint/2010/main" val="2694331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page - CYA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114DDE-BC55-4372-BFAF-BC29CB0C0DFD}"/>
              </a:ext>
            </a:extLst>
          </p:cNvPr>
          <p:cNvPicPr>
            <a:picLocks noChangeAspect="1"/>
          </p:cNvPicPr>
          <p:nvPr userDrawn="1"/>
        </p:nvPicPr>
        <p:blipFill>
          <a:blip r:embed="rId2"/>
          <a:stretch>
            <a:fillRect/>
          </a:stretch>
        </p:blipFill>
        <p:spPr>
          <a:xfrm>
            <a:off x="3" y="4"/>
            <a:ext cx="12191997" cy="6857999"/>
          </a:xfrm>
          <a:prstGeom prst="rect">
            <a:avLst/>
          </a:prstGeom>
        </p:spPr>
      </p:pic>
      <p:sp>
        <p:nvSpPr>
          <p:cNvPr id="3" name="Content Placeholder 2"/>
          <p:cNvSpPr>
            <a:spLocks noGrp="1"/>
          </p:cNvSpPr>
          <p:nvPr>
            <p:ph idx="1"/>
          </p:nvPr>
        </p:nvSpPr>
        <p:spPr>
          <a:xfrm>
            <a:off x="441243" y="1210632"/>
            <a:ext cx="11355787" cy="481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5DCE43CC-4110-48D0-9569-2378804EF930}"/>
              </a:ext>
            </a:extLst>
          </p:cNvPr>
          <p:cNvSpPr>
            <a:spLocks noGrp="1"/>
          </p:cNvSpPr>
          <p:nvPr>
            <p:ph type="title"/>
          </p:nvPr>
        </p:nvSpPr>
        <p:spPr>
          <a:xfrm>
            <a:off x="427066" y="340621"/>
            <a:ext cx="11358833" cy="976094"/>
          </a:xfrm>
        </p:spPr>
        <p:txBody>
          <a:bodyPr>
            <a:normAutofit/>
          </a:bodyPr>
          <a:lstStyle>
            <a:lvl1pPr>
              <a:defRPr sz="2800">
                <a:solidFill>
                  <a:srgbClr val="004B81"/>
                </a:solidFill>
              </a:defRPr>
            </a:lvl1pPr>
          </a:lstStyle>
          <a:p>
            <a:r>
              <a:rPr lang="en-US"/>
              <a:t>Click to edit Master title style</a:t>
            </a:r>
            <a:endParaRPr lang="en-GB" dirty="0"/>
          </a:p>
        </p:txBody>
      </p:sp>
      <p:sp>
        <p:nvSpPr>
          <p:cNvPr id="10" name="Slide Number Placeholder 9">
            <a:extLst>
              <a:ext uri="{FF2B5EF4-FFF2-40B4-BE49-F238E27FC236}">
                <a16:creationId xmlns:a16="http://schemas.microsoft.com/office/drawing/2014/main" id="{2C1C9659-3F96-4001-A427-5CF6D022889E}"/>
              </a:ext>
            </a:extLst>
          </p:cNvPr>
          <p:cNvSpPr>
            <a:spLocks noGrp="1"/>
          </p:cNvSpPr>
          <p:nvPr>
            <p:ph type="sldNum" sz="quarter" idx="12"/>
          </p:nvPr>
        </p:nvSpPr>
        <p:spPr>
          <a:xfrm>
            <a:off x="11044524" y="6327134"/>
            <a:ext cx="750701" cy="365125"/>
          </a:xfrm>
        </p:spPr>
        <p:txBody>
          <a:bodyPr/>
          <a:lstStyle>
            <a:lvl1pPr>
              <a:defRPr sz="1300" b="1">
                <a:solidFill>
                  <a:srgbClr val="004B81"/>
                </a:solidFill>
              </a:defRPr>
            </a:lvl1pPr>
          </a:lstStyle>
          <a:p>
            <a:fld id="{4FAB73BC-B049-4115-A692-8D63A059BFB8}" type="slidenum">
              <a:rPr lang="en-US" smtClean="0"/>
              <a:pPr/>
              <a:t>‹#›</a:t>
            </a:fld>
            <a:endParaRPr lang="en-US" dirty="0"/>
          </a:p>
        </p:txBody>
      </p:sp>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dirty="0">
              <a:solidFill>
                <a:srgbClr val="000000"/>
              </a:solidFill>
            </a:endParaRPr>
          </a:p>
        </p:txBody>
      </p:sp>
      <p:sp>
        <p:nvSpPr>
          <p:cNvPr id="7" name="Footer Placeholder 4">
            <a:extLst>
              <a:ext uri="{FF2B5EF4-FFF2-40B4-BE49-F238E27FC236}">
                <a16:creationId xmlns:a16="http://schemas.microsoft.com/office/drawing/2014/main" id="{8FFC89C8-E501-42A8-92C3-34025F03ACF2}"/>
              </a:ext>
            </a:extLst>
          </p:cNvPr>
          <p:cNvSpPr>
            <a:spLocks noGrp="1"/>
          </p:cNvSpPr>
          <p:nvPr>
            <p:ph type="ftr" sz="quarter" idx="3"/>
          </p:nvPr>
        </p:nvSpPr>
        <p:spPr>
          <a:xfrm>
            <a:off x="342002" y="6348394"/>
            <a:ext cx="10154233" cy="365125"/>
          </a:xfrm>
          <a:prstGeom prst="rect">
            <a:avLst/>
          </a:prstGeom>
        </p:spPr>
        <p:txBody>
          <a:bodyPr vert="horz" lIns="91440" tIns="45720" rIns="91440" bIns="45720" rtlCol="0" anchor="t" anchorCtr="0"/>
          <a:lstStyle>
            <a:lvl1pPr algn="l">
              <a:defRPr sz="900" b="0">
                <a:solidFill>
                  <a:srgbClr val="000000"/>
                </a:solidFill>
              </a:defRPr>
            </a:lvl1pPr>
          </a:lstStyle>
          <a:p>
            <a:endParaRPr lang="en-US" dirty="0"/>
          </a:p>
        </p:txBody>
      </p:sp>
    </p:spTree>
    <p:extLst>
      <p:ext uri="{BB962C8B-B14F-4D97-AF65-F5344CB8AC3E}">
        <p14:creationId xmlns:p14="http://schemas.microsoft.com/office/powerpoint/2010/main" val="1756029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Text Placeholder 10"/>
          <p:cNvSpPr>
            <a:spLocks noGrp="1"/>
          </p:cNvSpPr>
          <p:nvPr>
            <p:ph type="body" sz="quarter" idx="11" hasCustomPrompt="1"/>
          </p:nvPr>
        </p:nvSpPr>
        <p:spPr>
          <a:xfrm>
            <a:off x="675217" y="4773150"/>
            <a:ext cx="2563283" cy="366183"/>
          </a:xfrm>
          <a:prstGeom prst="rect">
            <a:avLst/>
          </a:prstGeom>
        </p:spPr>
        <p:txBody>
          <a:bodyPr vert="horz" lIns="91440" rIns="0"/>
          <a:lstStyle>
            <a:lvl1pPr marL="0" marR="0" indent="0" algn="l" defTabSz="609585" rtl="0" eaLnBrk="1" fontAlgn="auto" latinLnBrk="0" hangingPunct="1">
              <a:lnSpc>
                <a:spcPct val="100000"/>
              </a:lnSpc>
              <a:spcBef>
                <a:spcPct val="20000"/>
              </a:spcBef>
              <a:spcAft>
                <a:spcPts val="0"/>
              </a:spcAft>
              <a:buClrTx/>
              <a:buSzTx/>
              <a:buFont typeface="Arial"/>
              <a:buNone/>
              <a:tabLst/>
              <a:defRPr sz="1333">
                <a:solidFill>
                  <a:schemeClr val="tx1"/>
                </a:solidFill>
                <a:latin typeface="Arial"/>
                <a:cs typeface="Aria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dirty="0"/>
              <a:t>Dateline Here 2017</a:t>
            </a:r>
          </a:p>
          <a:p>
            <a:pPr lvl="0"/>
            <a:endParaRPr lang="en-US" dirty="0"/>
          </a:p>
        </p:txBody>
      </p:sp>
      <p:sp>
        <p:nvSpPr>
          <p:cNvPr id="5" name="Title 1"/>
          <p:cNvSpPr>
            <a:spLocks noGrp="1"/>
          </p:cNvSpPr>
          <p:nvPr>
            <p:ph type="ctrTitle" hasCustomPrompt="1"/>
          </p:nvPr>
        </p:nvSpPr>
        <p:spPr>
          <a:xfrm>
            <a:off x="675608" y="1124744"/>
            <a:ext cx="5552736" cy="2496277"/>
          </a:xfrm>
          <a:prstGeom prst="rect">
            <a:avLst/>
          </a:prstGeom>
        </p:spPr>
        <p:txBody>
          <a:bodyPr lIns="91440" rIns="0"/>
          <a:lstStyle>
            <a:lvl1pPr algn="l">
              <a:lnSpc>
                <a:spcPct val="70000"/>
              </a:lnSpc>
              <a:defRPr sz="5333" b="1" i="0">
                <a:solidFill>
                  <a:schemeClr val="tx1">
                    <a:lumMod val="95000"/>
                    <a:lumOff val="5000"/>
                  </a:schemeClr>
                </a:solidFill>
                <a:latin typeface="Arial"/>
                <a:cs typeface="Arial"/>
              </a:defRPr>
            </a:lvl1pPr>
          </a:lstStyle>
          <a:p>
            <a:r>
              <a:rPr lang="en-US" dirty="0"/>
              <a:t>WELCOME</a:t>
            </a:r>
            <a:br>
              <a:rPr lang="en-US" dirty="0"/>
            </a:br>
            <a:r>
              <a:rPr lang="en-US" dirty="0"/>
              <a:t>TO OUR</a:t>
            </a:r>
            <a:br>
              <a:rPr lang="en-US" dirty="0"/>
            </a:br>
            <a:r>
              <a:rPr lang="en-US" dirty="0"/>
              <a:t>AWESOME</a:t>
            </a:r>
            <a:br>
              <a:rPr lang="en-US" dirty="0"/>
            </a:br>
            <a:r>
              <a:rPr lang="en-US" dirty="0"/>
              <a:t>PRESENTATION</a:t>
            </a:r>
          </a:p>
        </p:txBody>
      </p:sp>
      <p:sp>
        <p:nvSpPr>
          <p:cNvPr id="6" name="Subtitle 2"/>
          <p:cNvSpPr>
            <a:spLocks noGrp="1"/>
          </p:cNvSpPr>
          <p:nvPr>
            <p:ph type="subTitle" idx="1" hasCustomPrompt="1"/>
          </p:nvPr>
        </p:nvSpPr>
        <p:spPr>
          <a:xfrm>
            <a:off x="675608" y="3481587"/>
            <a:ext cx="5055419" cy="493485"/>
          </a:xfrm>
          <a:prstGeom prst="rect">
            <a:avLst/>
          </a:prstGeom>
        </p:spPr>
        <p:txBody>
          <a:bodyPr lIns="91440" rIns="0"/>
          <a:lstStyle>
            <a:lvl1pPr marL="0" indent="0" algn="l">
              <a:buNone/>
              <a:defRPr sz="1600">
                <a:solidFill>
                  <a:srgbClr val="44A606"/>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 OR DESCRIPTION HERE</a:t>
            </a:r>
          </a:p>
        </p:txBody>
      </p:sp>
    </p:spTree>
    <p:extLst>
      <p:ext uri="{BB962C8B-B14F-4D97-AF65-F5344CB8AC3E}">
        <p14:creationId xmlns:p14="http://schemas.microsoft.com/office/powerpoint/2010/main" val="748068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1E0FD-7553-4EE2-8D2C-BDFCC9171025}"/>
              </a:ext>
            </a:extLst>
          </p:cNvPr>
          <p:cNvSpPr>
            <a:spLocks noGrp="1"/>
          </p:cNvSpPr>
          <p:nvPr>
            <p:ph type="title" hasCustomPrompt="1"/>
          </p:nvPr>
        </p:nvSpPr>
        <p:spPr>
          <a:xfrm>
            <a:off x="762000" y="365221"/>
            <a:ext cx="10515600" cy="1082675"/>
          </a:xfrm>
          <a:prstGeom prst="rect">
            <a:avLst/>
          </a:prstGeom>
        </p:spPr>
        <p:txBody>
          <a:bodyPr/>
          <a:lstStyle>
            <a:lvl1pPr>
              <a:defRPr/>
            </a:lvl1pPr>
          </a:lstStyle>
          <a:p>
            <a:r>
              <a:rPr lang="en-US" dirty="0"/>
              <a:t>Slide title goes here</a:t>
            </a:r>
            <a:endParaRPr lang="en-CA" dirty="0"/>
          </a:p>
        </p:txBody>
      </p:sp>
      <p:sp>
        <p:nvSpPr>
          <p:cNvPr id="3" name="Content Placeholder 2">
            <a:extLst>
              <a:ext uri="{FF2B5EF4-FFF2-40B4-BE49-F238E27FC236}">
                <a16:creationId xmlns:a16="http://schemas.microsoft.com/office/drawing/2014/main" id="{67821FE2-767B-44C4-A43F-911C11E292E9}"/>
              </a:ext>
            </a:extLst>
          </p:cNvPr>
          <p:cNvSpPr>
            <a:spLocks noGrp="1"/>
          </p:cNvSpPr>
          <p:nvPr>
            <p:ph sz="half" idx="1" hasCustomPrompt="1"/>
          </p:nvPr>
        </p:nvSpPr>
        <p:spPr>
          <a:xfrm>
            <a:off x="762000" y="1822451"/>
            <a:ext cx="5181600" cy="3807424"/>
          </a:xfrm>
          <a:prstGeom prst="rect">
            <a:avLst/>
          </a:prstGeom>
        </p:spPr>
        <p:txBody>
          <a:bodyPr/>
          <a:lstStyle>
            <a:lvl1pPr>
              <a:defRPr/>
            </a:lvl1pPr>
          </a:lstStyle>
          <a:p>
            <a:pPr lvl="0"/>
            <a:r>
              <a:rPr lang="en-CA" dirty="0"/>
              <a:t>Body text goes here. Lorem ipsum dolor sit amet, consectetuer adipiscing elit. Maecenas porttitor congue massa. Fusce posuere, magna sed pulvinar ultricies, purus lectus malesuada libero, sit amet commodo magna eros quis urna.</a:t>
            </a:r>
          </a:p>
          <a:p>
            <a:pPr lvl="0"/>
            <a:endParaRPr lang="en-CA" dirty="0"/>
          </a:p>
        </p:txBody>
      </p:sp>
      <p:sp>
        <p:nvSpPr>
          <p:cNvPr id="4" name="Content Placeholder 3">
            <a:extLst>
              <a:ext uri="{FF2B5EF4-FFF2-40B4-BE49-F238E27FC236}">
                <a16:creationId xmlns:a16="http://schemas.microsoft.com/office/drawing/2014/main" id="{63FAF937-1CF1-4A30-98A4-8C23071C4DDC}"/>
              </a:ext>
            </a:extLst>
          </p:cNvPr>
          <p:cNvSpPr>
            <a:spLocks noGrp="1"/>
          </p:cNvSpPr>
          <p:nvPr>
            <p:ph sz="half" idx="2" hasCustomPrompt="1"/>
          </p:nvPr>
        </p:nvSpPr>
        <p:spPr>
          <a:xfrm>
            <a:off x="6172200" y="1825625"/>
            <a:ext cx="5181600" cy="3807424"/>
          </a:xfrm>
          <a:prstGeom prst="rect">
            <a:avLst/>
          </a:prstGeom>
        </p:spPr>
        <p:txBody>
          <a:bodyPr/>
          <a:lstStyle>
            <a:lvl1pPr>
              <a:defRPr/>
            </a:lvl1pPr>
          </a:lstStyle>
          <a:p>
            <a:pPr lvl="0"/>
            <a:r>
              <a:rPr lang="en-US" dirty="0"/>
              <a:t>(Space for image/graph) </a:t>
            </a:r>
            <a:endParaRPr lang="en-CA" dirty="0"/>
          </a:p>
        </p:txBody>
      </p:sp>
      <p:sp>
        <p:nvSpPr>
          <p:cNvPr id="7" name="Slide Number Placeholder 6">
            <a:extLst>
              <a:ext uri="{FF2B5EF4-FFF2-40B4-BE49-F238E27FC236}">
                <a16:creationId xmlns:a16="http://schemas.microsoft.com/office/drawing/2014/main" id="{05456532-D793-4381-90FF-6997C2EFC696}"/>
              </a:ext>
            </a:extLst>
          </p:cNvPr>
          <p:cNvSpPr>
            <a:spLocks noGrp="1"/>
          </p:cNvSpPr>
          <p:nvPr>
            <p:ph type="sldNum" sz="quarter" idx="12"/>
          </p:nvPr>
        </p:nvSpPr>
        <p:spPr/>
        <p:txBody>
          <a:bodyPr/>
          <a:lstStyle>
            <a:lvl1pPr>
              <a:defRPr>
                <a:solidFill>
                  <a:srgbClr val="404040"/>
                </a:solidFill>
              </a:defRPr>
            </a:lvl1pPr>
          </a:lstStyle>
          <a:p>
            <a:fld id="{BB9D037B-4347-4423-A557-AB679237058D}" type="slidenum">
              <a:rPr lang="en-CA" smtClean="0"/>
              <a:pPr/>
              <a:t>‹#›</a:t>
            </a:fld>
            <a:endParaRPr lang="en-CA" dirty="0"/>
          </a:p>
        </p:txBody>
      </p:sp>
    </p:spTree>
    <p:extLst>
      <p:ext uri="{BB962C8B-B14F-4D97-AF65-F5344CB8AC3E}">
        <p14:creationId xmlns:p14="http://schemas.microsoft.com/office/powerpoint/2010/main" val="1950545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_cov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491"/>
            <a:ext cx="12210650" cy="6868491"/>
          </a:xfrm>
          <a:prstGeom prst="rect">
            <a:avLst/>
          </a:prstGeom>
        </p:spPr>
      </p:pic>
      <p:sp>
        <p:nvSpPr>
          <p:cNvPr id="15" name="Text Placeholder 14"/>
          <p:cNvSpPr>
            <a:spLocks noGrp="1"/>
          </p:cNvSpPr>
          <p:nvPr>
            <p:ph type="body" sz="quarter" idx="14" hasCustomPrompt="1"/>
          </p:nvPr>
        </p:nvSpPr>
        <p:spPr>
          <a:xfrm>
            <a:off x="4985978" y="2710491"/>
            <a:ext cx="3419188" cy="1398284"/>
          </a:xfrm>
          <a:prstGeom prst="rect">
            <a:avLst/>
          </a:prstGeom>
        </p:spPr>
        <p:txBody>
          <a:bodyPr anchor="ct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800" b="1" baseline="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Add text </a:t>
            </a:r>
            <a:br>
              <a:rPr lang="en-US" dirty="0"/>
            </a:br>
            <a:r>
              <a:rPr lang="en-US" dirty="0"/>
              <a:t>Title of the section</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9423" y="3096306"/>
            <a:ext cx="390123" cy="626654"/>
          </a:xfrm>
          <a:prstGeom prst="rect">
            <a:avLst/>
          </a:prstGeom>
        </p:spPr>
      </p:pic>
      <p:sp>
        <p:nvSpPr>
          <p:cNvPr id="12" name="Text Placeholder 14"/>
          <p:cNvSpPr>
            <a:spLocks noGrp="1"/>
          </p:cNvSpPr>
          <p:nvPr>
            <p:ph type="body" sz="quarter" idx="15" hasCustomPrompt="1"/>
          </p:nvPr>
        </p:nvSpPr>
        <p:spPr>
          <a:xfrm>
            <a:off x="3679546" y="3156718"/>
            <a:ext cx="855878" cy="505831"/>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400" b="1" baseline="0">
                <a:solidFill>
                  <a:schemeClr val="accent4"/>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XX</a:t>
            </a:r>
          </a:p>
        </p:txBody>
      </p:sp>
      <p:cxnSp>
        <p:nvCxnSpPr>
          <p:cNvPr id="13" name="Straight Connector 12"/>
          <p:cNvCxnSpPr/>
          <p:nvPr/>
        </p:nvCxnSpPr>
        <p:spPr>
          <a:xfrm>
            <a:off x="4721030" y="2675798"/>
            <a:ext cx="0" cy="146767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976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7"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8" name="Slide Number Placeholder 7"/>
          <p:cNvSpPr>
            <a:spLocks noGrp="1"/>
          </p:cNvSpPr>
          <p:nvPr>
            <p:ph type="sldNum" sz="quarter" idx="16"/>
          </p:nvPr>
        </p:nvSpPr>
        <p:spPr/>
        <p:txBody>
          <a:bodyPr/>
          <a:lstStyle/>
          <a:p>
            <a:fld id="{A36EBB71-1AEC-4D92-8A51-969FF0A7CB17}" type="slidenum">
              <a:rPr lang="en-GB" noProof="0" smtClean="0"/>
              <a:pPr/>
              <a:t>‹#›</a:t>
            </a:fld>
            <a:endParaRPr lang="en-GB" noProof="0" dirty="0"/>
          </a:p>
        </p:txBody>
      </p:sp>
    </p:spTree>
    <p:extLst>
      <p:ext uri="{BB962C8B-B14F-4D97-AF65-F5344CB8AC3E}">
        <p14:creationId xmlns:p14="http://schemas.microsoft.com/office/powerpoint/2010/main" val="654351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A36EBB71-1AEC-4D92-8A51-969FF0A7CB17}" type="slidenum">
              <a:rPr lang="en-GB" noProof="0" smtClean="0"/>
              <a:pPr/>
              <a:t>‹#›</a:t>
            </a:fld>
            <a:endParaRPr lang="en-GB" noProof="0" dirty="0"/>
          </a:p>
        </p:txBody>
      </p:sp>
      <p:sp>
        <p:nvSpPr>
          <p:cNvPr id="1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GB" noProof="0" dirty="0"/>
              <a:t>[Add slide title here]</a:t>
            </a:r>
          </a:p>
        </p:txBody>
      </p:sp>
      <p:sp>
        <p:nvSpPr>
          <p:cNvPr id="15" name="Text Placeholder 14"/>
          <p:cNvSpPr>
            <a:spLocks noGrp="1"/>
          </p:cNvSpPr>
          <p:nvPr>
            <p:ph type="body" sz="quarter" idx="14" hasCustomPrompt="1"/>
          </p:nvPr>
        </p:nvSpPr>
        <p:spPr>
          <a:xfrm>
            <a:off x="678361" y="1068019"/>
            <a:ext cx="10799188" cy="4972419"/>
          </a:xfrm>
          <a:prstGeom prst="rect">
            <a:avLst/>
          </a:prstGeom>
        </p:spPr>
        <p:txBody>
          <a:bodyPr anchor="ctr" anchorCtr="0"/>
          <a:lstStyle>
            <a:lvl1pPr marL="228600" indent="-228600">
              <a:buClr>
                <a:schemeClr val="accent1"/>
              </a:buClr>
              <a:buFont typeface="Bahnschrift SemiBold SemiConden" panose="020B0502040204020203" pitchFamily="34" charset="0"/>
              <a:buChar char="&gt;"/>
              <a:defRPr sz="1800" baseline="0">
                <a:solidFill>
                  <a:schemeClr val="tx1"/>
                </a:solidFill>
              </a:defRPr>
            </a:lvl1pPr>
            <a:lvl2pPr marL="685800" indent="-228600">
              <a:buClr>
                <a:schemeClr val="accent2"/>
              </a:buClr>
              <a:buSzPct val="60000"/>
              <a:buFont typeface="Arial" panose="020B0604020202020204" pitchFamily="34" charset="0"/>
              <a:buChar char="&gt;"/>
              <a:defRPr sz="1800" b="0">
                <a:solidFill>
                  <a:schemeClr val="tx1"/>
                </a:solidFill>
                <a:latin typeface="+mj-lt"/>
              </a:defRPr>
            </a:lvl2pPr>
            <a:lvl3pPr marL="1143000" indent="-228600">
              <a:buFont typeface="Wingdings" panose="05000000000000000000" pitchFamily="2" charset="2"/>
              <a:buChar char=""/>
              <a:defRPr sz="1800">
                <a:solidFill>
                  <a:schemeClr val="tx1"/>
                </a:solidFill>
                <a:latin typeface="+mj-lt"/>
              </a:defRPr>
            </a:lvl3pPr>
            <a:lvl4pPr marL="1600200" indent="-228600">
              <a:buFont typeface="Wingdings" panose="05000000000000000000" pitchFamily="2" charset="2"/>
              <a:buChar char=""/>
              <a:defRPr sz="1800">
                <a:solidFill>
                  <a:schemeClr val="tx1"/>
                </a:solidFill>
                <a:latin typeface="+mj-lt"/>
              </a:defRPr>
            </a:lvl4pPr>
          </a:lstStyle>
          <a:p>
            <a:pPr lvl="0"/>
            <a:r>
              <a:rPr lang="en-GB" noProof="0" dirty="0"/>
              <a:t>[Type your text here]</a:t>
            </a:r>
          </a:p>
          <a:p>
            <a:pPr lvl="1"/>
            <a:r>
              <a:rPr lang="en-GB" noProof="0" dirty="0"/>
              <a:t>[Type your text here]</a:t>
            </a:r>
          </a:p>
          <a:p>
            <a:pPr lvl="2"/>
            <a:r>
              <a:rPr lang="en-GB" noProof="0" dirty="0"/>
              <a:t>[Type your text here]</a:t>
            </a:r>
          </a:p>
          <a:p>
            <a:pPr lvl="3"/>
            <a:r>
              <a:rPr lang="en-GB" noProof="0" dirty="0"/>
              <a:t>[Type your text here]</a:t>
            </a:r>
          </a:p>
        </p:txBody>
      </p:sp>
    </p:spTree>
    <p:extLst>
      <p:ext uri="{BB962C8B-B14F-4D97-AF65-F5344CB8AC3E}">
        <p14:creationId xmlns:p14="http://schemas.microsoft.com/office/powerpoint/2010/main" val="334818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lvl1pPr>
              <a:defRPr>
                <a:solidFill>
                  <a:schemeClr val="tx1"/>
                </a:solidFill>
              </a:defRPr>
            </a:lvl1pPr>
          </a:lstStyle>
          <a:p>
            <a:fld id="{A36EBB71-1AEC-4D92-8A51-969FF0A7CB17}" type="slidenum">
              <a:rPr lang="en-GB" smtClean="0"/>
              <a:pPr/>
              <a:t>‹#›</a:t>
            </a:fld>
            <a:endParaRPr lang="en-GB" dirty="0"/>
          </a:p>
        </p:txBody>
      </p:sp>
      <p:sp>
        <p:nvSpPr>
          <p:cNvPr id="1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GB" noProof="0" dirty="0"/>
              <a:t>[Add slide title here]</a:t>
            </a:r>
          </a:p>
        </p:txBody>
      </p:sp>
      <p:sp>
        <p:nvSpPr>
          <p:cNvPr id="15" name="Text Placeholder 14"/>
          <p:cNvSpPr>
            <a:spLocks noGrp="1"/>
          </p:cNvSpPr>
          <p:nvPr>
            <p:ph type="body" sz="quarter" idx="14" hasCustomPrompt="1"/>
          </p:nvPr>
        </p:nvSpPr>
        <p:spPr>
          <a:xfrm>
            <a:off x="515939" y="908050"/>
            <a:ext cx="5409374" cy="5473700"/>
          </a:xfrm>
          <a:prstGeom prst="rect">
            <a:avLst/>
          </a:prstGeom>
        </p:spPr>
        <p:txBody>
          <a:bodyPr anchor="ctr" anchorCtr="0"/>
          <a:lstStyle>
            <a:lvl1pPr marL="228600" indent="-228600">
              <a:buClr>
                <a:schemeClr val="accent1"/>
              </a:buClr>
              <a:buFont typeface="Bahnschrift SemiBold SemiConden" panose="020B0502040204020203" pitchFamily="34" charset="0"/>
              <a:buChar char="&gt;"/>
              <a:defRPr sz="1800" baseline="0">
                <a:solidFill>
                  <a:schemeClr val="tx1"/>
                </a:solidFill>
                <a:latin typeface="+mj-lt"/>
              </a:defRPr>
            </a:lvl1pPr>
            <a:lvl2pPr marL="685800" indent="-228600">
              <a:buClr>
                <a:schemeClr val="accent2"/>
              </a:buClr>
              <a:buSzPct val="60000"/>
              <a:buFont typeface="Arial" panose="020B0604020202020204" pitchFamily="34" charset="0"/>
              <a:buChar char="&gt;"/>
              <a:defRPr sz="1800" b="0">
                <a:solidFill>
                  <a:schemeClr val="tx1"/>
                </a:solidFill>
                <a:latin typeface="+mj-lt"/>
              </a:defRPr>
            </a:lvl2pPr>
            <a:lvl3pPr marL="1143000" indent="-228600">
              <a:buFont typeface="Wingdings" panose="05000000000000000000" pitchFamily="2" charset="2"/>
              <a:buChar char=""/>
              <a:defRPr sz="1800">
                <a:solidFill>
                  <a:schemeClr val="tx1"/>
                </a:solidFill>
                <a:latin typeface="+mj-lt"/>
              </a:defRPr>
            </a:lvl3pPr>
            <a:lvl4pPr marL="1600200" indent="-228600">
              <a:buFont typeface="Wingdings" panose="05000000000000000000" pitchFamily="2" charset="2"/>
              <a:buChar char=""/>
              <a:defRPr sz="1800">
                <a:solidFill>
                  <a:schemeClr val="tx1"/>
                </a:solidFill>
                <a:latin typeface="+mj-lt"/>
              </a:defRPr>
            </a:lvl4pPr>
          </a:lstStyle>
          <a:p>
            <a:pPr lvl="0"/>
            <a:r>
              <a:rPr lang="en-GB" noProof="0" dirty="0"/>
              <a:t>[Type your text here]</a:t>
            </a:r>
          </a:p>
          <a:p>
            <a:pPr lvl="1"/>
            <a:r>
              <a:rPr lang="en-GB" noProof="0" dirty="0"/>
              <a:t>[Type your text here]</a:t>
            </a:r>
          </a:p>
          <a:p>
            <a:pPr lvl="2"/>
            <a:r>
              <a:rPr lang="en-GB" noProof="0" dirty="0"/>
              <a:t>[Type your text here]</a:t>
            </a:r>
          </a:p>
          <a:p>
            <a:pPr lvl="3"/>
            <a:r>
              <a:rPr lang="en-GB" noProof="0" dirty="0"/>
              <a:t>[Type your text here]</a:t>
            </a:r>
          </a:p>
        </p:txBody>
      </p:sp>
      <p:sp>
        <p:nvSpPr>
          <p:cNvPr id="8" name="Text Placeholder 14"/>
          <p:cNvSpPr>
            <a:spLocks noGrp="1"/>
          </p:cNvSpPr>
          <p:nvPr>
            <p:ph type="body" sz="quarter" idx="15" hasCustomPrompt="1"/>
          </p:nvPr>
        </p:nvSpPr>
        <p:spPr>
          <a:xfrm>
            <a:off x="6267691" y="908050"/>
            <a:ext cx="5408372" cy="5473700"/>
          </a:xfrm>
          <a:prstGeom prst="rect">
            <a:avLst/>
          </a:prstGeom>
        </p:spPr>
        <p:txBody>
          <a:bodyPr anchor="ctr" anchorCtr="0"/>
          <a:lstStyle>
            <a:lvl1pPr marL="228600" indent="-228600">
              <a:buClr>
                <a:schemeClr val="accent1"/>
              </a:buClr>
              <a:buFont typeface="Bahnschrift SemiBold SemiConden" panose="020B0502040204020203" pitchFamily="34" charset="0"/>
              <a:buChar char="&gt;"/>
              <a:defRPr sz="1800" baseline="0">
                <a:solidFill>
                  <a:schemeClr val="tx1"/>
                </a:solidFill>
                <a:latin typeface="+mj-lt"/>
              </a:defRPr>
            </a:lvl1pPr>
            <a:lvl2pPr marL="685800" indent="-228600">
              <a:buClr>
                <a:schemeClr val="accent2"/>
              </a:buClr>
              <a:buSzPct val="60000"/>
              <a:buFont typeface="Arial" panose="020B0604020202020204" pitchFamily="34" charset="0"/>
              <a:buChar char="&gt;"/>
              <a:defRPr sz="1800" b="0">
                <a:solidFill>
                  <a:schemeClr val="tx1"/>
                </a:solidFill>
                <a:latin typeface="+mj-lt"/>
              </a:defRPr>
            </a:lvl2pPr>
            <a:lvl3pPr marL="1143000" indent="-228600">
              <a:buFont typeface="Wingdings" panose="05000000000000000000" pitchFamily="2" charset="2"/>
              <a:buChar char=""/>
              <a:defRPr sz="1800">
                <a:solidFill>
                  <a:schemeClr val="tx1"/>
                </a:solidFill>
                <a:latin typeface="+mj-lt"/>
              </a:defRPr>
            </a:lvl3pPr>
            <a:lvl4pPr marL="1600200" indent="-228600">
              <a:buFont typeface="Wingdings" panose="05000000000000000000" pitchFamily="2" charset="2"/>
              <a:buChar char=""/>
              <a:defRPr sz="1800">
                <a:solidFill>
                  <a:schemeClr val="tx1"/>
                </a:solidFill>
                <a:latin typeface="+mj-lt"/>
              </a:defRPr>
            </a:lvl4pPr>
          </a:lstStyle>
          <a:p>
            <a:pPr lvl="0"/>
            <a:r>
              <a:rPr lang="en-GB" noProof="0" dirty="0"/>
              <a:t>[Type your text here]</a:t>
            </a:r>
          </a:p>
          <a:p>
            <a:pPr lvl="1"/>
            <a:r>
              <a:rPr lang="en-GB" noProof="0" dirty="0"/>
              <a:t>[Type your text here]</a:t>
            </a:r>
          </a:p>
          <a:p>
            <a:pPr lvl="2"/>
            <a:r>
              <a:rPr lang="en-GB" noProof="0" dirty="0"/>
              <a:t>[Type your text here]</a:t>
            </a:r>
          </a:p>
          <a:p>
            <a:pPr lvl="3"/>
            <a:r>
              <a:rPr lang="en-GB" noProof="0" dirty="0"/>
              <a:t>[Type your text here]</a:t>
            </a:r>
          </a:p>
        </p:txBody>
      </p:sp>
    </p:spTree>
    <p:extLst>
      <p:ext uri="{BB962C8B-B14F-4D97-AF65-F5344CB8AC3E}">
        <p14:creationId xmlns:p14="http://schemas.microsoft.com/office/powerpoint/2010/main" val="4032376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Image">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lvl1pPr>
              <a:defRPr>
                <a:solidFill>
                  <a:schemeClr val="tx1"/>
                </a:solidFill>
              </a:defRPr>
            </a:lvl1pPr>
          </a:lstStyle>
          <a:p>
            <a:fld id="{A36EBB71-1AEC-4D92-8A51-969FF0A7CB17}" type="slidenum">
              <a:rPr lang="en-GB" smtClean="0"/>
              <a:pPr/>
              <a:t>‹#›</a:t>
            </a:fld>
            <a:endParaRPr lang="en-GB" dirty="0"/>
          </a:p>
        </p:txBody>
      </p:sp>
      <p:sp>
        <p:nvSpPr>
          <p:cNvPr id="1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GB" noProof="0" dirty="0"/>
              <a:t>[Add slide title here]</a:t>
            </a:r>
          </a:p>
        </p:txBody>
      </p:sp>
      <p:sp>
        <p:nvSpPr>
          <p:cNvPr id="7" name="Picture Placeholder 7"/>
          <p:cNvSpPr>
            <a:spLocks noGrp="1"/>
          </p:cNvSpPr>
          <p:nvPr>
            <p:ph type="pic" sz="quarter" idx="21"/>
          </p:nvPr>
        </p:nvSpPr>
        <p:spPr>
          <a:xfrm>
            <a:off x="7501269" y="908050"/>
            <a:ext cx="4174793" cy="5473700"/>
          </a:xfrm>
          <a:prstGeom prst="rect">
            <a:avLst/>
          </a:prstGeom>
          <a:solidFill>
            <a:schemeClr val="bg2"/>
          </a:solidFill>
          <a:ln w="107950">
            <a:solidFill>
              <a:schemeClr val="bg1"/>
            </a:solidFill>
            <a:miter lim="800000"/>
          </a:ln>
          <a:effectLst>
            <a:outerShdw blurRad="165100" dist="38100" dir="2700000" sx="101000" sy="101000" algn="tl" rotWithShape="0">
              <a:prstClr val="black">
                <a:alpha val="5000"/>
              </a:prstClr>
            </a:outerShdw>
          </a:effectLst>
        </p:spPr>
        <p:txBody>
          <a:bodyPr anchor="ctr"/>
          <a:lstStyle>
            <a:lvl1pPr marL="0" indent="0" algn="ctr">
              <a:buNone/>
              <a:defRPr lang="en-GB" dirty="0"/>
            </a:lvl1pPr>
          </a:lstStyle>
          <a:p>
            <a:r>
              <a:rPr lang="en-US" noProof="0"/>
              <a:t>Click icon to add picture</a:t>
            </a:r>
            <a:endParaRPr lang="en-GB" noProof="0" dirty="0"/>
          </a:p>
        </p:txBody>
      </p:sp>
      <p:sp>
        <p:nvSpPr>
          <p:cNvPr id="8" name="Text Placeholder 14"/>
          <p:cNvSpPr>
            <a:spLocks noGrp="1"/>
          </p:cNvSpPr>
          <p:nvPr>
            <p:ph type="body" sz="quarter" idx="14" hasCustomPrompt="1"/>
          </p:nvPr>
        </p:nvSpPr>
        <p:spPr>
          <a:xfrm>
            <a:off x="515938" y="908050"/>
            <a:ext cx="6524199" cy="5473700"/>
          </a:xfrm>
          <a:prstGeom prst="rect">
            <a:avLst/>
          </a:prstGeom>
        </p:spPr>
        <p:txBody>
          <a:bodyPr anchor="ctr" anchorCtr="0"/>
          <a:lstStyle>
            <a:lvl1pPr marL="228600" indent="-228600">
              <a:buClr>
                <a:schemeClr val="accent1"/>
              </a:buClr>
              <a:buFont typeface="Bahnschrift SemiBold SemiConden" panose="020B0502040204020203" pitchFamily="34" charset="0"/>
              <a:buChar char="&gt;"/>
              <a:defRPr sz="1800" baseline="0">
                <a:solidFill>
                  <a:schemeClr val="tx1"/>
                </a:solidFill>
                <a:latin typeface="+mj-lt"/>
              </a:defRPr>
            </a:lvl1pPr>
            <a:lvl2pPr marL="685800" indent="-228600">
              <a:buClr>
                <a:schemeClr val="accent2"/>
              </a:buClr>
              <a:buSzPct val="60000"/>
              <a:buFont typeface="Arial" panose="020B0604020202020204" pitchFamily="34" charset="0"/>
              <a:buChar char="&gt;"/>
              <a:defRPr sz="1800" b="0">
                <a:solidFill>
                  <a:schemeClr val="tx1"/>
                </a:solidFill>
                <a:latin typeface="+mj-lt"/>
              </a:defRPr>
            </a:lvl2pPr>
            <a:lvl3pPr marL="1143000" indent="-228600">
              <a:buFont typeface="Wingdings" panose="05000000000000000000" pitchFamily="2" charset="2"/>
              <a:buChar char=""/>
              <a:defRPr sz="1800">
                <a:solidFill>
                  <a:schemeClr val="tx1"/>
                </a:solidFill>
                <a:latin typeface="+mj-lt"/>
              </a:defRPr>
            </a:lvl3pPr>
            <a:lvl4pPr marL="1600200" indent="-228600">
              <a:buFont typeface="Wingdings" panose="05000000000000000000" pitchFamily="2" charset="2"/>
              <a:buChar char=""/>
              <a:defRPr sz="1800">
                <a:solidFill>
                  <a:schemeClr val="tx1"/>
                </a:solidFill>
                <a:latin typeface="+mj-lt"/>
              </a:defRPr>
            </a:lvl4pPr>
          </a:lstStyle>
          <a:p>
            <a:pPr lvl="0"/>
            <a:r>
              <a:rPr lang="en-GB" noProof="0" dirty="0"/>
              <a:t>[Type your text here]</a:t>
            </a:r>
          </a:p>
          <a:p>
            <a:pPr lvl="1"/>
            <a:r>
              <a:rPr lang="en-GB" noProof="0" dirty="0"/>
              <a:t>[Type your text here]</a:t>
            </a:r>
          </a:p>
          <a:p>
            <a:pPr lvl="2"/>
            <a:r>
              <a:rPr lang="en-GB" noProof="0" dirty="0"/>
              <a:t>[Type your text here]</a:t>
            </a:r>
          </a:p>
          <a:p>
            <a:pPr lvl="3"/>
            <a:r>
              <a:rPr lang="en-GB" noProof="0" dirty="0"/>
              <a:t>[Type your text here]</a:t>
            </a:r>
          </a:p>
        </p:txBody>
      </p:sp>
    </p:spTree>
    <p:extLst>
      <p:ext uri="{BB962C8B-B14F-4D97-AF65-F5344CB8AC3E}">
        <p14:creationId xmlns:p14="http://schemas.microsoft.com/office/powerpoint/2010/main" val="106280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lumn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11" name="Content Placeholder 2"/>
          <p:cNvSpPr>
            <a:spLocks noGrp="1"/>
          </p:cNvSpPr>
          <p:nvPr>
            <p:ph idx="1" hasCustomPrompt="1"/>
          </p:nvPr>
        </p:nvSpPr>
        <p:spPr>
          <a:xfrm>
            <a:off x="515938" y="2392070"/>
            <a:ext cx="5255755" cy="3989680"/>
          </a:xfrm>
          <a:prstGeom prst="rect">
            <a:avLst/>
          </a:prstGeom>
        </p:spPr>
        <p:txBody>
          <a:bodyPr>
            <a:normAutofit/>
          </a:bodyPr>
          <a:lstStyle>
            <a:lvl1pPr marL="342900" indent="-342900">
              <a:buClr>
                <a:schemeClr val="accent1"/>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 eu </a:t>
            </a:r>
            <a:r>
              <a:rPr lang="pt-BR" dirty="0" err="1"/>
              <a:t>sed</a:t>
            </a:r>
            <a:r>
              <a:rPr lang="pt-BR" dirty="0"/>
              <a:t> ex. </a:t>
            </a:r>
          </a:p>
          <a:p>
            <a:pPr lvl="0"/>
            <a:r>
              <a:rPr lang="pt-BR" dirty="0" err="1"/>
              <a:t>Sed</a:t>
            </a:r>
            <a:r>
              <a:rPr lang="pt-BR" dirty="0"/>
              <a:t> </a:t>
            </a:r>
            <a:r>
              <a:rPr lang="pt-BR" dirty="0" err="1"/>
              <a:t>faucibus</a:t>
            </a:r>
            <a:r>
              <a:rPr lang="pt-BR" dirty="0"/>
              <a:t> </a:t>
            </a:r>
            <a:r>
              <a:rPr lang="pt-BR" dirty="0" err="1"/>
              <a:t>efficitur</a:t>
            </a:r>
            <a:r>
              <a:rPr lang="pt-BR" dirty="0"/>
              <a:t> </a:t>
            </a:r>
            <a:r>
              <a:rPr lang="pt-BR" dirty="0" err="1"/>
              <a:t>tortor</a:t>
            </a:r>
            <a:r>
              <a:rPr lang="pt-BR" dirty="0"/>
              <a:t> </a:t>
            </a:r>
            <a:r>
              <a:rPr lang="pt-BR" dirty="0" err="1"/>
              <a:t>vel</a:t>
            </a:r>
            <a:r>
              <a:rPr lang="pt-BR" dirty="0"/>
              <a:t> </a:t>
            </a:r>
            <a:r>
              <a:rPr lang="pt-BR" dirty="0" err="1"/>
              <a:t>suscipit</a:t>
            </a:r>
            <a:r>
              <a:rPr lang="pt-BR" dirty="0"/>
              <a:t>. </a:t>
            </a:r>
            <a:r>
              <a:rPr lang="pt-BR" dirty="0" err="1"/>
              <a:t>Donec</a:t>
            </a:r>
            <a:r>
              <a:rPr lang="pt-BR" dirty="0"/>
              <a:t> </a:t>
            </a:r>
            <a:r>
              <a:rPr lang="pt-BR" dirty="0" err="1"/>
              <a:t>ligula</a:t>
            </a:r>
            <a:r>
              <a:rPr lang="pt-BR" dirty="0"/>
              <a:t> </a:t>
            </a:r>
            <a:r>
              <a:rPr lang="pt-BR" dirty="0" err="1"/>
              <a:t>enim</a:t>
            </a:r>
            <a:r>
              <a:rPr lang="pt-BR" dirty="0"/>
              <a:t>, </a:t>
            </a:r>
            <a:r>
              <a:rPr lang="pt-BR" dirty="0" err="1"/>
              <a:t>dapibus</a:t>
            </a:r>
            <a:r>
              <a:rPr lang="pt-BR" dirty="0"/>
              <a:t> </a:t>
            </a:r>
            <a:r>
              <a:rPr lang="pt-BR" dirty="0" err="1"/>
              <a:t>sit</a:t>
            </a:r>
            <a:r>
              <a:rPr lang="pt-BR" dirty="0"/>
              <a:t> </a:t>
            </a:r>
            <a:r>
              <a:rPr lang="pt-BR" dirty="0" err="1"/>
              <a:t>amet</a:t>
            </a:r>
            <a:r>
              <a:rPr lang="pt-BR" dirty="0"/>
              <a:t> urna </a:t>
            </a:r>
            <a:r>
              <a:rPr lang="pt-BR" dirty="0" err="1"/>
              <a:t>vel</a:t>
            </a:r>
            <a:r>
              <a:rPr lang="pt-BR" dirty="0"/>
              <a:t>, </a:t>
            </a:r>
            <a:r>
              <a:rPr lang="pt-BR" dirty="0" err="1"/>
              <a:t>convallis</a:t>
            </a:r>
            <a:r>
              <a:rPr lang="pt-BR" dirty="0"/>
              <a:t> </a:t>
            </a:r>
            <a:r>
              <a:rPr lang="pt-BR" dirty="0" err="1"/>
              <a:t>volutpat</a:t>
            </a:r>
            <a:r>
              <a:rPr lang="pt-BR" dirty="0"/>
              <a:t> </a:t>
            </a:r>
            <a:r>
              <a:rPr lang="pt-BR" dirty="0" err="1"/>
              <a:t>purus</a:t>
            </a:r>
            <a:r>
              <a:rPr lang="pt-BR" dirty="0"/>
              <a:t>. </a:t>
            </a:r>
          </a:p>
          <a:p>
            <a:pPr lvl="0"/>
            <a:r>
              <a:rPr lang="en-GB" dirty="0" err="1"/>
              <a:t>Curabitur</a:t>
            </a:r>
            <a:r>
              <a:rPr lang="en-GB" dirty="0"/>
              <a:t> at </a:t>
            </a:r>
            <a:r>
              <a:rPr lang="en-GB" dirty="0" err="1"/>
              <a:t>nisl</a:t>
            </a:r>
            <a:r>
              <a:rPr lang="en-GB" dirty="0"/>
              <a:t> </a:t>
            </a:r>
            <a:r>
              <a:rPr lang="en-GB" dirty="0" err="1"/>
              <a:t>ultricies</a:t>
            </a:r>
            <a:r>
              <a:rPr lang="en-GB" dirty="0"/>
              <a:t>, </a:t>
            </a:r>
            <a:r>
              <a:rPr lang="en-GB" dirty="0" err="1"/>
              <a:t>facilisis</a:t>
            </a:r>
            <a:r>
              <a:rPr lang="en-GB" dirty="0"/>
              <a:t> </a:t>
            </a:r>
            <a:r>
              <a:rPr lang="en-GB" dirty="0" err="1"/>
              <a:t>tortor</a:t>
            </a:r>
            <a:r>
              <a:rPr lang="en-GB" dirty="0"/>
              <a:t> at, </a:t>
            </a:r>
            <a:r>
              <a:rPr lang="en-GB" dirty="0" err="1"/>
              <a:t>molestie</a:t>
            </a:r>
            <a:r>
              <a:rPr lang="en-GB" dirty="0"/>
              <a:t> lacus. Maecenas </a:t>
            </a:r>
            <a:r>
              <a:rPr lang="en-GB" dirty="0" err="1"/>
              <a:t>malesuada</a:t>
            </a:r>
            <a:r>
              <a:rPr lang="en-GB" dirty="0"/>
              <a:t> </a:t>
            </a:r>
            <a:r>
              <a:rPr lang="en-GB" dirty="0" err="1"/>
              <a:t>imperdiet</a:t>
            </a:r>
            <a:r>
              <a:rPr lang="en-GB" dirty="0"/>
              <a:t> </a:t>
            </a:r>
            <a:r>
              <a:rPr lang="en-GB" dirty="0" err="1"/>
              <a:t>dolor</a:t>
            </a:r>
            <a:r>
              <a:rPr lang="en-GB" dirty="0"/>
              <a:t>, a porta </a:t>
            </a:r>
            <a:r>
              <a:rPr lang="en-GB" dirty="0" err="1"/>
              <a:t>justo</a:t>
            </a:r>
            <a:r>
              <a:rPr lang="en-GB" dirty="0"/>
              <a:t>. </a:t>
            </a:r>
            <a:r>
              <a:rPr lang="en-GB" dirty="0" err="1"/>
              <a:t>Suspendisse</a:t>
            </a:r>
            <a:r>
              <a:rPr lang="en-GB" dirty="0"/>
              <a:t> </a:t>
            </a:r>
            <a:r>
              <a:rPr lang="en-GB" dirty="0" err="1"/>
              <a:t>rhoncus</a:t>
            </a:r>
            <a:r>
              <a:rPr lang="en-GB" dirty="0"/>
              <a:t> </a:t>
            </a:r>
            <a:r>
              <a:rPr lang="en-GB" dirty="0" err="1"/>
              <a:t>enim</a:t>
            </a:r>
            <a:r>
              <a:rPr lang="en-GB" dirty="0"/>
              <a:t> at ipsum </a:t>
            </a:r>
            <a:r>
              <a:rPr lang="en-GB" dirty="0" err="1"/>
              <a:t>viverra</a:t>
            </a:r>
            <a:r>
              <a:rPr lang="en-GB" dirty="0"/>
              <a:t> </a:t>
            </a:r>
            <a:r>
              <a:rPr lang="en-GB" dirty="0" err="1"/>
              <a:t>interdum</a:t>
            </a:r>
            <a:r>
              <a:rPr lang="en-GB" dirty="0"/>
              <a:t>. </a:t>
            </a:r>
          </a:p>
          <a:p>
            <a:pPr lvl="0"/>
            <a:r>
              <a:rPr lang="en-GB" dirty="0" err="1"/>
              <a:t>Sed</a:t>
            </a:r>
            <a:r>
              <a:rPr lang="en-GB" dirty="0"/>
              <a:t> </a:t>
            </a:r>
            <a:r>
              <a:rPr lang="en-GB" dirty="0" err="1"/>
              <a:t>pulvinar</a:t>
            </a:r>
            <a:r>
              <a:rPr lang="en-GB" dirty="0"/>
              <a:t> </a:t>
            </a:r>
            <a:r>
              <a:rPr lang="en-GB" dirty="0" err="1"/>
              <a:t>justo</a:t>
            </a:r>
            <a:r>
              <a:rPr lang="en-GB" dirty="0"/>
              <a:t> a </a:t>
            </a:r>
            <a:r>
              <a:rPr lang="en-GB" dirty="0" err="1"/>
              <a:t>commodo</a:t>
            </a:r>
            <a:r>
              <a:rPr lang="en-GB" dirty="0"/>
              <a:t> </a:t>
            </a:r>
            <a:r>
              <a:rPr lang="en-GB" dirty="0" err="1"/>
              <a:t>faucibus</a:t>
            </a:r>
            <a:r>
              <a:rPr lang="en-GB" dirty="0"/>
              <a:t>. Nam </a:t>
            </a:r>
            <a:r>
              <a:rPr lang="en-GB" dirty="0" err="1"/>
              <a:t>auctor</a:t>
            </a:r>
            <a:r>
              <a:rPr lang="en-GB" dirty="0"/>
              <a:t> </a:t>
            </a:r>
            <a:r>
              <a:rPr lang="en-GB" dirty="0" err="1"/>
              <a:t>risus</a:t>
            </a:r>
            <a:r>
              <a:rPr lang="en-GB" dirty="0"/>
              <a:t> in </a:t>
            </a:r>
            <a:r>
              <a:rPr lang="en-GB" dirty="0" err="1"/>
              <a:t>erat</a:t>
            </a:r>
            <a:r>
              <a:rPr lang="en-GB" dirty="0"/>
              <a:t> </a:t>
            </a:r>
            <a:r>
              <a:rPr lang="en-GB" dirty="0" err="1"/>
              <a:t>suscipit</a:t>
            </a:r>
            <a:r>
              <a:rPr lang="en-GB" dirty="0"/>
              <a:t>, vitae tempus </a:t>
            </a:r>
            <a:r>
              <a:rPr lang="en-GB" dirty="0" err="1"/>
              <a:t>lectus</a:t>
            </a:r>
            <a:r>
              <a:rPr lang="en-GB" dirty="0"/>
              <a:t> </a:t>
            </a:r>
            <a:r>
              <a:rPr lang="en-GB" dirty="0" err="1"/>
              <a:t>aliquet</a:t>
            </a:r>
            <a:r>
              <a:rPr lang="en-GB" dirty="0"/>
              <a:t>. </a:t>
            </a:r>
          </a:p>
        </p:txBody>
      </p:sp>
      <p:cxnSp>
        <p:nvCxnSpPr>
          <p:cNvPr id="12" name="Straight Connector 11"/>
          <p:cNvCxnSpPr/>
          <p:nvPr/>
        </p:nvCxnSpPr>
        <p:spPr>
          <a:xfrm>
            <a:off x="6096000" y="1880963"/>
            <a:ext cx="0" cy="4390015"/>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idx="15" hasCustomPrompt="1"/>
          </p:nvPr>
        </p:nvSpPr>
        <p:spPr>
          <a:xfrm>
            <a:off x="6419983" y="2392070"/>
            <a:ext cx="5256079" cy="3989680"/>
          </a:xfrm>
          <a:prstGeom prst="rect">
            <a:avLst/>
          </a:prstGeom>
        </p:spPr>
        <p:txBody>
          <a:bodyPr>
            <a:normAutofit/>
          </a:bodyPr>
          <a:lstStyle>
            <a:lvl1pPr marL="342900" indent="-342900">
              <a:buClr>
                <a:schemeClr val="accent5"/>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p>
          <a:p>
            <a:pPr lvl="0"/>
            <a:r>
              <a:rPr lang="en-GB" err="1"/>
              <a:t>Curabitur</a:t>
            </a:r>
            <a:r>
              <a:rPr lang="en-GB"/>
              <a:t> at </a:t>
            </a:r>
            <a:r>
              <a:rPr lang="en-GB" err="1"/>
              <a:t>nisl</a:t>
            </a:r>
            <a:r>
              <a:rPr lang="en-GB"/>
              <a:t> </a:t>
            </a:r>
            <a:r>
              <a:rPr lang="en-GB" err="1"/>
              <a:t>ultricies</a:t>
            </a:r>
            <a:r>
              <a:rPr lang="en-GB"/>
              <a:t>, </a:t>
            </a:r>
            <a:r>
              <a:rPr lang="en-GB" err="1"/>
              <a:t>facilisis</a:t>
            </a:r>
            <a:r>
              <a:rPr lang="en-GB"/>
              <a:t> </a:t>
            </a:r>
            <a:r>
              <a:rPr lang="en-GB" err="1"/>
              <a:t>tortor</a:t>
            </a:r>
            <a:r>
              <a:rPr lang="en-GB"/>
              <a:t> at, </a:t>
            </a:r>
            <a:r>
              <a:rPr lang="en-GB" err="1"/>
              <a:t>molestie</a:t>
            </a:r>
            <a:r>
              <a:rPr lang="en-GB"/>
              <a:t> lacus. Maecenas </a:t>
            </a:r>
            <a:r>
              <a:rPr lang="en-GB" err="1"/>
              <a:t>malesuada</a:t>
            </a:r>
            <a:r>
              <a:rPr lang="en-GB"/>
              <a:t> </a:t>
            </a:r>
            <a:r>
              <a:rPr lang="en-GB" err="1"/>
              <a:t>imperdiet</a:t>
            </a:r>
            <a:r>
              <a:rPr lang="en-GB"/>
              <a:t> </a:t>
            </a:r>
            <a:r>
              <a:rPr lang="en-GB" err="1"/>
              <a:t>dolor</a:t>
            </a:r>
            <a:r>
              <a:rPr lang="en-GB"/>
              <a:t>, a porta </a:t>
            </a:r>
            <a:r>
              <a:rPr lang="en-GB" err="1"/>
              <a:t>justo</a:t>
            </a:r>
            <a:r>
              <a:rPr lang="en-GB"/>
              <a:t>. </a:t>
            </a:r>
            <a:r>
              <a:rPr lang="en-GB" err="1"/>
              <a:t>Suspendisse</a:t>
            </a:r>
            <a:r>
              <a:rPr lang="en-GB"/>
              <a:t> </a:t>
            </a:r>
            <a:r>
              <a:rPr lang="en-GB" err="1"/>
              <a:t>rhoncus</a:t>
            </a:r>
            <a:r>
              <a:rPr lang="en-GB"/>
              <a:t> </a:t>
            </a:r>
            <a:r>
              <a:rPr lang="en-GB" err="1"/>
              <a:t>enim</a:t>
            </a:r>
            <a:r>
              <a:rPr lang="en-GB"/>
              <a:t> at ipsum </a:t>
            </a:r>
            <a:r>
              <a:rPr lang="en-GB" err="1"/>
              <a:t>viverra</a:t>
            </a:r>
            <a:r>
              <a:rPr lang="en-GB"/>
              <a:t> </a:t>
            </a:r>
            <a:r>
              <a:rPr lang="en-GB" err="1"/>
              <a:t>interdum</a:t>
            </a:r>
            <a:r>
              <a:rPr lang="en-GB"/>
              <a:t>. </a:t>
            </a:r>
          </a:p>
          <a:p>
            <a:pPr lvl="0"/>
            <a:r>
              <a:rPr lang="en-GB" err="1"/>
              <a:t>Sed</a:t>
            </a:r>
            <a:r>
              <a:rPr lang="en-GB"/>
              <a:t> </a:t>
            </a:r>
            <a:r>
              <a:rPr lang="en-GB" err="1"/>
              <a:t>pulvinar</a:t>
            </a:r>
            <a:r>
              <a:rPr lang="en-GB"/>
              <a:t> </a:t>
            </a:r>
            <a:r>
              <a:rPr lang="en-GB" err="1"/>
              <a:t>justo</a:t>
            </a:r>
            <a:r>
              <a:rPr lang="en-GB"/>
              <a:t> a </a:t>
            </a:r>
            <a:r>
              <a:rPr lang="en-GB" err="1"/>
              <a:t>commodo</a:t>
            </a:r>
            <a:r>
              <a:rPr lang="en-GB"/>
              <a:t> </a:t>
            </a:r>
            <a:r>
              <a:rPr lang="en-GB" err="1"/>
              <a:t>faucibus</a:t>
            </a:r>
            <a:r>
              <a:rPr lang="en-GB"/>
              <a:t>. Nam </a:t>
            </a:r>
            <a:r>
              <a:rPr lang="en-GB" err="1"/>
              <a:t>auctor</a:t>
            </a:r>
            <a:r>
              <a:rPr lang="en-GB"/>
              <a:t> </a:t>
            </a:r>
            <a:r>
              <a:rPr lang="en-GB" err="1"/>
              <a:t>risus</a:t>
            </a:r>
            <a:r>
              <a:rPr lang="en-GB"/>
              <a:t> in </a:t>
            </a:r>
            <a:r>
              <a:rPr lang="en-GB" err="1"/>
              <a:t>erat</a:t>
            </a:r>
            <a:r>
              <a:rPr lang="en-GB"/>
              <a:t> </a:t>
            </a:r>
            <a:r>
              <a:rPr lang="en-GB" err="1"/>
              <a:t>suscipit</a:t>
            </a:r>
            <a:r>
              <a:rPr lang="en-GB"/>
              <a:t>, vitae tempus </a:t>
            </a:r>
            <a:r>
              <a:rPr lang="en-GB" err="1"/>
              <a:t>lectus</a:t>
            </a:r>
            <a:r>
              <a:rPr lang="en-GB"/>
              <a:t> </a:t>
            </a:r>
            <a:r>
              <a:rPr lang="en-GB" err="1"/>
              <a:t>aliquet</a:t>
            </a:r>
            <a:r>
              <a:rPr lang="en-GB"/>
              <a:t>. </a:t>
            </a:r>
          </a:p>
        </p:txBody>
      </p:sp>
      <p:sp>
        <p:nvSpPr>
          <p:cNvPr id="19" name="Text Placeholder 18"/>
          <p:cNvSpPr>
            <a:spLocks noGrp="1"/>
          </p:cNvSpPr>
          <p:nvPr>
            <p:ph type="body" sz="quarter" idx="16" hasCustomPrompt="1"/>
          </p:nvPr>
        </p:nvSpPr>
        <p:spPr>
          <a:xfrm>
            <a:off x="515932" y="1752271"/>
            <a:ext cx="5256086" cy="511175"/>
          </a:xfrm>
          <a:prstGeom prst="rect">
            <a:avLst/>
          </a:prstGeom>
          <a:solidFill>
            <a:schemeClr val="accent1"/>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20" name="Text Placeholder 18"/>
          <p:cNvSpPr>
            <a:spLocks noGrp="1"/>
          </p:cNvSpPr>
          <p:nvPr>
            <p:ph type="body" sz="quarter" idx="17" hasCustomPrompt="1"/>
          </p:nvPr>
        </p:nvSpPr>
        <p:spPr>
          <a:xfrm>
            <a:off x="6419983" y="1752271"/>
            <a:ext cx="5256410" cy="511175"/>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4" name="Slide Number Placeholder 3"/>
          <p:cNvSpPr>
            <a:spLocks noGrp="1"/>
          </p:cNvSpPr>
          <p:nvPr>
            <p:ph type="sldNum" sz="quarter" idx="20"/>
          </p:nvPr>
        </p:nvSpPr>
        <p:spPr/>
        <p:txBody>
          <a:bodyPr/>
          <a:lstStyle>
            <a:lvl1pPr>
              <a:defRPr>
                <a:solidFill>
                  <a:schemeClr val="tx1"/>
                </a:solidFill>
              </a:defRPr>
            </a:lvl1pPr>
          </a:lstStyle>
          <a:p>
            <a:fld id="{A36EBB71-1AEC-4D92-8A51-969FF0A7CB17}" type="slidenum">
              <a:rPr lang="en-GB" smtClean="0"/>
              <a:pPr/>
              <a:t>‹#›</a:t>
            </a:fld>
            <a:endParaRPr lang="en-GB" dirty="0"/>
          </a:p>
        </p:txBody>
      </p:sp>
      <p:sp>
        <p:nvSpPr>
          <p:cNvPr id="13" name="Text Placeholder 13"/>
          <p:cNvSpPr>
            <a:spLocks noGrp="1"/>
          </p:cNvSpPr>
          <p:nvPr>
            <p:ph type="body" sz="quarter" idx="14" hasCustomPrompt="1"/>
          </p:nvPr>
        </p:nvSpPr>
        <p:spPr>
          <a:xfrm>
            <a:off x="515938" y="908050"/>
            <a:ext cx="11160125" cy="579457"/>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 placeholder for a short introduction text to the slide. </a:t>
            </a:r>
            <a:r>
              <a:rPr lang="en-US" dirty="0" err="1"/>
              <a:t>Aliquam</a:t>
            </a:r>
            <a:r>
              <a:rPr lang="en-US" dirty="0"/>
              <a:t> </a:t>
            </a:r>
            <a:r>
              <a:rPr lang="en-US" dirty="0" err="1"/>
              <a:t>erat</a:t>
            </a:r>
            <a:r>
              <a:rPr lang="en-US" dirty="0"/>
              <a:t> </a:t>
            </a:r>
            <a:r>
              <a:rPr lang="en-US" dirty="0" err="1"/>
              <a:t>volutpat</a:t>
            </a:r>
            <a:r>
              <a:rPr lang="en-US" dirty="0"/>
              <a:t>. </a:t>
            </a:r>
            <a:br>
              <a:rPr lang="en-US" dirty="0"/>
            </a:br>
            <a:r>
              <a:rPr lang="en-US" dirty="0"/>
              <a:t>Nam vitae </a:t>
            </a:r>
            <a:r>
              <a:rPr lang="en-US" dirty="0" err="1"/>
              <a:t>vulputate</a:t>
            </a:r>
            <a:r>
              <a:rPr lang="en-US" dirty="0"/>
              <a:t> </a:t>
            </a:r>
            <a:r>
              <a:rPr lang="en-US" dirty="0" err="1"/>
              <a:t>tortor</a:t>
            </a:r>
            <a:r>
              <a:rPr lang="en-US" dirty="0"/>
              <a:t>. Nam </a:t>
            </a:r>
            <a:r>
              <a:rPr lang="en-US" dirty="0" err="1"/>
              <a:t>eget</a:t>
            </a:r>
            <a:r>
              <a:rPr lang="en-US" dirty="0"/>
              <a:t> </a:t>
            </a:r>
            <a:r>
              <a:rPr lang="en-US" dirty="0" err="1"/>
              <a:t>metus</a:t>
            </a:r>
            <a:r>
              <a:rPr lang="en-US" dirty="0"/>
              <a:t> </a:t>
            </a:r>
            <a:r>
              <a:rPr lang="en-US" dirty="0" err="1"/>
              <a:t>leo</a:t>
            </a:r>
            <a:r>
              <a:rPr lang="en-US" dirty="0"/>
              <a:t>. Maecenas dictum ex </a:t>
            </a:r>
            <a:r>
              <a:rPr lang="en-US" dirty="0" err="1"/>
              <a:t>sed</a:t>
            </a:r>
            <a:r>
              <a:rPr lang="en-US" dirty="0"/>
              <a:t> </a:t>
            </a:r>
            <a:r>
              <a:rPr lang="en-US" dirty="0" err="1"/>
              <a:t>neque</a:t>
            </a:r>
            <a:r>
              <a:rPr lang="en-US" dirty="0"/>
              <a:t> cursus </a:t>
            </a:r>
            <a:r>
              <a:rPr lang="en-US" dirty="0" err="1"/>
              <a:t>eleifend</a:t>
            </a:r>
            <a:r>
              <a:rPr lang="en-US" dirty="0"/>
              <a:t>. </a:t>
            </a:r>
            <a:r>
              <a:rPr lang="en-US" dirty="0" err="1"/>
              <a:t>Cras</a:t>
            </a:r>
            <a:r>
              <a:rPr lang="en-US" dirty="0"/>
              <a:t> </a:t>
            </a:r>
            <a:r>
              <a:rPr lang="en-US" dirty="0" err="1"/>
              <a:t>luctus</a:t>
            </a:r>
            <a:r>
              <a:rPr lang="en-US" dirty="0"/>
              <a:t> </a:t>
            </a:r>
            <a:r>
              <a:rPr lang="en-US" dirty="0" err="1"/>
              <a:t>bibendum</a:t>
            </a:r>
            <a:r>
              <a:rPr lang="en-US" dirty="0"/>
              <a:t> pharetra.</a:t>
            </a:r>
            <a:endParaRPr lang="en-GB" dirty="0"/>
          </a:p>
        </p:txBody>
      </p:sp>
      <p:cxnSp>
        <p:nvCxnSpPr>
          <p:cNvPr id="14" name="Straight Connector 13"/>
          <p:cNvCxnSpPr/>
          <p:nvPr userDrawn="1"/>
        </p:nvCxnSpPr>
        <p:spPr>
          <a:xfrm>
            <a:off x="6096000" y="1880963"/>
            <a:ext cx="0" cy="4390015"/>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466530"/>
      </p:ext>
    </p:extLst>
  </p:cSld>
  <p:clrMapOvr>
    <a:masterClrMapping/>
  </p:clrMapOvr>
  <p:extLst>
    <p:ext uri="{DCECCB84-F9BA-43D5-87BE-67443E8EF086}">
      <p15:sldGuideLst xmlns:p15="http://schemas.microsoft.com/office/powerpoint/2012/main">
        <p15:guide id="6" orient="horz" pos="2160" userDrawn="1">
          <p15:clr>
            <a:srgbClr val="FBAE40"/>
          </p15:clr>
        </p15:guide>
        <p15:guide id="7" pos="3840" userDrawn="1">
          <p15:clr>
            <a:srgbClr val="FBAE40"/>
          </p15:clr>
        </p15:guide>
        <p15:guide id="8" orient="horz" pos="572" userDrawn="1">
          <p15:clr>
            <a:srgbClr val="FBAE40"/>
          </p15:clr>
        </p15:guide>
        <p15:guide id="9" pos="7355" userDrawn="1">
          <p15:clr>
            <a:srgbClr val="FBAE40"/>
          </p15:clr>
        </p15:guide>
        <p15:guide id="10" pos="32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 1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36EBB71-1AEC-4D92-8A51-969FF0A7CB17}" type="slidenum">
              <a:rPr lang="en-GB" smtClean="0"/>
              <a:pPr/>
              <a:t>‹#›</a:t>
            </a:fld>
            <a:endParaRPr lang="en-GB"/>
          </a:p>
        </p:txBody>
      </p:sp>
      <p:sp>
        <p:nvSpPr>
          <p:cNvPr id="4"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5" name="Content Placeholder 2"/>
          <p:cNvSpPr>
            <a:spLocks noGrp="1"/>
          </p:cNvSpPr>
          <p:nvPr>
            <p:ph idx="1" hasCustomPrompt="1"/>
          </p:nvPr>
        </p:nvSpPr>
        <p:spPr>
          <a:xfrm>
            <a:off x="515938" y="2392070"/>
            <a:ext cx="5255755" cy="3989680"/>
          </a:xfrm>
          <a:prstGeom prst="rect">
            <a:avLst/>
          </a:prstGeom>
        </p:spPr>
        <p:txBody>
          <a:bodyPr>
            <a:normAutofit/>
          </a:bodyPr>
          <a:lstStyle>
            <a:lvl1pPr marL="342900" indent="-342900">
              <a:buClr>
                <a:schemeClr val="accent1"/>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 eu </a:t>
            </a:r>
            <a:r>
              <a:rPr lang="pt-BR" dirty="0" err="1"/>
              <a:t>sed</a:t>
            </a:r>
            <a:r>
              <a:rPr lang="pt-BR" dirty="0"/>
              <a:t> ex. </a:t>
            </a:r>
          </a:p>
          <a:p>
            <a:pPr lvl="0"/>
            <a:r>
              <a:rPr lang="pt-BR" dirty="0" err="1"/>
              <a:t>Sed</a:t>
            </a:r>
            <a:r>
              <a:rPr lang="pt-BR" dirty="0"/>
              <a:t> </a:t>
            </a:r>
            <a:r>
              <a:rPr lang="pt-BR" dirty="0" err="1"/>
              <a:t>faucibus</a:t>
            </a:r>
            <a:r>
              <a:rPr lang="pt-BR" dirty="0"/>
              <a:t> </a:t>
            </a:r>
            <a:r>
              <a:rPr lang="pt-BR" dirty="0" err="1"/>
              <a:t>efficitur</a:t>
            </a:r>
            <a:r>
              <a:rPr lang="pt-BR" dirty="0"/>
              <a:t> </a:t>
            </a:r>
            <a:r>
              <a:rPr lang="pt-BR" dirty="0" err="1"/>
              <a:t>tortor</a:t>
            </a:r>
            <a:r>
              <a:rPr lang="pt-BR" dirty="0"/>
              <a:t> </a:t>
            </a:r>
            <a:r>
              <a:rPr lang="pt-BR" dirty="0" err="1"/>
              <a:t>vel</a:t>
            </a:r>
            <a:r>
              <a:rPr lang="pt-BR" dirty="0"/>
              <a:t> </a:t>
            </a:r>
            <a:r>
              <a:rPr lang="pt-BR" dirty="0" err="1"/>
              <a:t>suscipit</a:t>
            </a:r>
            <a:r>
              <a:rPr lang="pt-BR" dirty="0"/>
              <a:t>. </a:t>
            </a:r>
            <a:r>
              <a:rPr lang="pt-BR" dirty="0" err="1"/>
              <a:t>Donec</a:t>
            </a:r>
            <a:r>
              <a:rPr lang="pt-BR" dirty="0"/>
              <a:t> </a:t>
            </a:r>
            <a:r>
              <a:rPr lang="pt-BR" dirty="0" err="1"/>
              <a:t>ligula</a:t>
            </a:r>
            <a:r>
              <a:rPr lang="pt-BR" dirty="0"/>
              <a:t> </a:t>
            </a:r>
            <a:r>
              <a:rPr lang="pt-BR" dirty="0" err="1"/>
              <a:t>enim</a:t>
            </a:r>
            <a:r>
              <a:rPr lang="pt-BR" dirty="0"/>
              <a:t>, </a:t>
            </a:r>
            <a:r>
              <a:rPr lang="pt-BR" dirty="0" err="1"/>
              <a:t>dapibus</a:t>
            </a:r>
            <a:r>
              <a:rPr lang="pt-BR" dirty="0"/>
              <a:t> </a:t>
            </a:r>
            <a:r>
              <a:rPr lang="pt-BR" dirty="0" err="1"/>
              <a:t>sit</a:t>
            </a:r>
            <a:r>
              <a:rPr lang="pt-BR" dirty="0"/>
              <a:t> </a:t>
            </a:r>
            <a:r>
              <a:rPr lang="pt-BR" dirty="0" err="1"/>
              <a:t>amet</a:t>
            </a:r>
            <a:r>
              <a:rPr lang="pt-BR" dirty="0"/>
              <a:t> urna </a:t>
            </a:r>
            <a:r>
              <a:rPr lang="pt-BR" dirty="0" err="1"/>
              <a:t>vel</a:t>
            </a:r>
            <a:r>
              <a:rPr lang="pt-BR" dirty="0"/>
              <a:t>, </a:t>
            </a:r>
            <a:r>
              <a:rPr lang="pt-BR" dirty="0" err="1"/>
              <a:t>convallis</a:t>
            </a:r>
            <a:r>
              <a:rPr lang="pt-BR" dirty="0"/>
              <a:t> </a:t>
            </a:r>
            <a:r>
              <a:rPr lang="pt-BR" dirty="0" err="1"/>
              <a:t>volutpat</a:t>
            </a:r>
            <a:r>
              <a:rPr lang="pt-BR" dirty="0"/>
              <a:t> </a:t>
            </a:r>
            <a:r>
              <a:rPr lang="pt-BR" dirty="0" err="1"/>
              <a:t>purus</a:t>
            </a:r>
            <a:r>
              <a:rPr lang="pt-BR" dirty="0"/>
              <a:t>. </a:t>
            </a:r>
          </a:p>
          <a:p>
            <a:pPr lvl="0"/>
            <a:r>
              <a:rPr lang="en-GB" dirty="0" err="1"/>
              <a:t>Curabitur</a:t>
            </a:r>
            <a:r>
              <a:rPr lang="en-GB" dirty="0"/>
              <a:t> at </a:t>
            </a:r>
            <a:r>
              <a:rPr lang="en-GB" dirty="0" err="1"/>
              <a:t>nisl</a:t>
            </a:r>
            <a:r>
              <a:rPr lang="en-GB" dirty="0"/>
              <a:t> </a:t>
            </a:r>
            <a:r>
              <a:rPr lang="en-GB" dirty="0" err="1"/>
              <a:t>ultricies</a:t>
            </a:r>
            <a:r>
              <a:rPr lang="en-GB" dirty="0"/>
              <a:t>, </a:t>
            </a:r>
            <a:r>
              <a:rPr lang="en-GB" dirty="0" err="1"/>
              <a:t>facilisis</a:t>
            </a:r>
            <a:r>
              <a:rPr lang="en-GB" dirty="0"/>
              <a:t> </a:t>
            </a:r>
            <a:r>
              <a:rPr lang="en-GB" dirty="0" err="1"/>
              <a:t>tortor</a:t>
            </a:r>
            <a:r>
              <a:rPr lang="en-GB" dirty="0"/>
              <a:t> at, </a:t>
            </a:r>
            <a:r>
              <a:rPr lang="en-GB" dirty="0" err="1"/>
              <a:t>molestie</a:t>
            </a:r>
            <a:r>
              <a:rPr lang="en-GB" dirty="0"/>
              <a:t> lacus. Maecenas </a:t>
            </a:r>
            <a:r>
              <a:rPr lang="en-GB" dirty="0" err="1"/>
              <a:t>malesuada</a:t>
            </a:r>
            <a:r>
              <a:rPr lang="en-GB" dirty="0"/>
              <a:t> </a:t>
            </a:r>
            <a:r>
              <a:rPr lang="en-GB" dirty="0" err="1"/>
              <a:t>imperdiet</a:t>
            </a:r>
            <a:r>
              <a:rPr lang="en-GB" dirty="0"/>
              <a:t> </a:t>
            </a:r>
            <a:r>
              <a:rPr lang="en-GB" dirty="0" err="1"/>
              <a:t>dolor</a:t>
            </a:r>
            <a:r>
              <a:rPr lang="en-GB" dirty="0"/>
              <a:t>, a porta </a:t>
            </a:r>
            <a:r>
              <a:rPr lang="en-GB" dirty="0" err="1"/>
              <a:t>justo</a:t>
            </a:r>
            <a:r>
              <a:rPr lang="en-GB" dirty="0"/>
              <a:t>. </a:t>
            </a:r>
            <a:r>
              <a:rPr lang="en-GB" dirty="0" err="1"/>
              <a:t>Suspendisse</a:t>
            </a:r>
            <a:r>
              <a:rPr lang="en-GB" dirty="0"/>
              <a:t> </a:t>
            </a:r>
            <a:r>
              <a:rPr lang="en-GB" dirty="0" err="1"/>
              <a:t>rhoncus</a:t>
            </a:r>
            <a:r>
              <a:rPr lang="en-GB" dirty="0"/>
              <a:t> </a:t>
            </a:r>
            <a:r>
              <a:rPr lang="en-GB" dirty="0" err="1"/>
              <a:t>enim</a:t>
            </a:r>
            <a:r>
              <a:rPr lang="en-GB" dirty="0"/>
              <a:t> at ipsum </a:t>
            </a:r>
            <a:r>
              <a:rPr lang="en-GB" dirty="0" err="1"/>
              <a:t>viverra</a:t>
            </a:r>
            <a:r>
              <a:rPr lang="en-GB" dirty="0"/>
              <a:t> </a:t>
            </a:r>
            <a:r>
              <a:rPr lang="en-GB" dirty="0" err="1"/>
              <a:t>interdum</a:t>
            </a:r>
            <a:r>
              <a:rPr lang="en-GB" dirty="0"/>
              <a:t>. </a:t>
            </a:r>
          </a:p>
          <a:p>
            <a:pPr lvl="0"/>
            <a:r>
              <a:rPr lang="en-GB" dirty="0" err="1"/>
              <a:t>Sed</a:t>
            </a:r>
            <a:r>
              <a:rPr lang="en-GB" dirty="0"/>
              <a:t> </a:t>
            </a:r>
            <a:r>
              <a:rPr lang="en-GB" dirty="0" err="1"/>
              <a:t>pulvinar</a:t>
            </a:r>
            <a:r>
              <a:rPr lang="en-GB" dirty="0"/>
              <a:t> </a:t>
            </a:r>
            <a:r>
              <a:rPr lang="en-GB" dirty="0" err="1"/>
              <a:t>justo</a:t>
            </a:r>
            <a:r>
              <a:rPr lang="en-GB" dirty="0"/>
              <a:t> a </a:t>
            </a:r>
            <a:r>
              <a:rPr lang="en-GB" dirty="0" err="1"/>
              <a:t>commodo</a:t>
            </a:r>
            <a:r>
              <a:rPr lang="en-GB" dirty="0"/>
              <a:t> </a:t>
            </a:r>
            <a:r>
              <a:rPr lang="en-GB" dirty="0" err="1"/>
              <a:t>faucibus</a:t>
            </a:r>
            <a:r>
              <a:rPr lang="en-GB" dirty="0"/>
              <a:t>. Nam </a:t>
            </a:r>
            <a:r>
              <a:rPr lang="en-GB" dirty="0" err="1"/>
              <a:t>auctor</a:t>
            </a:r>
            <a:r>
              <a:rPr lang="en-GB" dirty="0"/>
              <a:t> </a:t>
            </a:r>
            <a:r>
              <a:rPr lang="en-GB" dirty="0" err="1"/>
              <a:t>risus</a:t>
            </a:r>
            <a:r>
              <a:rPr lang="en-GB" dirty="0"/>
              <a:t> in </a:t>
            </a:r>
            <a:r>
              <a:rPr lang="en-GB" dirty="0" err="1"/>
              <a:t>erat</a:t>
            </a:r>
            <a:r>
              <a:rPr lang="en-GB" dirty="0"/>
              <a:t> </a:t>
            </a:r>
            <a:r>
              <a:rPr lang="en-GB" dirty="0" err="1"/>
              <a:t>suscipit</a:t>
            </a:r>
            <a:r>
              <a:rPr lang="en-GB" dirty="0"/>
              <a:t>, vitae tempus </a:t>
            </a:r>
            <a:r>
              <a:rPr lang="en-GB" dirty="0" err="1"/>
              <a:t>lectus</a:t>
            </a:r>
            <a:r>
              <a:rPr lang="en-GB" dirty="0"/>
              <a:t> </a:t>
            </a:r>
            <a:r>
              <a:rPr lang="en-GB" dirty="0" err="1"/>
              <a:t>aliquet</a:t>
            </a:r>
            <a:r>
              <a:rPr lang="en-GB" dirty="0"/>
              <a:t>. </a:t>
            </a:r>
          </a:p>
        </p:txBody>
      </p:sp>
      <p:sp>
        <p:nvSpPr>
          <p:cNvPr id="6" name="Text Placeholder 18"/>
          <p:cNvSpPr>
            <a:spLocks noGrp="1"/>
          </p:cNvSpPr>
          <p:nvPr>
            <p:ph type="body" sz="quarter" idx="16" hasCustomPrompt="1"/>
          </p:nvPr>
        </p:nvSpPr>
        <p:spPr>
          <a:xfrm>
            <a:off x="515932" y="1752271"/>
            <a:ext cx="5256086" cy="511175"/>
          </a:xfrm>
          <a:prstGeom prst="rect">
            <a:avLst/>
          </a:prstGeom>
          <a:solidFill>
            <a:schemeClr val="accent1"/>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7" name="Text Placeholder 13"/>
          <p:cNvSpPr>
            <a:spLocks noGrp="1"/>
          </p:cNvSpPr>
          <p:nvPr>
            <p:ph type="body" sz="quarter" idx="14" hasCustomPrompt="1"/>
          </p:nvPr>
        </p:nvSpPr>
        <p:spPr>
          <a:xfrm>
            <a:off x="515938" y="908050"/>
            <a:ext cx="11160125" cy="579457"/>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 placeholder for a short introduction text to the slide. </a:t>
            </a:r>
            <a:r>
              <a:rPr lang="en-US" dirty="0" err="1"/>
              <a:t>Aliquam</a:t>
            </a:r>
            <a:r>
              <a:rPr lang="en-US" dirty="0"/>
              <a:t> </a:t>
            </a:r>
            <a:r>
              <a:rPr lang="en-US" dirty="0" err="1"/>
              <a:t>erat</a:t>
            </a:r>
            <a:r>
              <a:rPr lang="en-US" dirty="0"/>
              <a:t> </a:t>
            </a:r>
            <a:r>
              <a:rPr lang="en-US" dirty="0" err="1"/>
              <a:t>volutpat</a:t>
            </a:r>
            <a:r>
              <a:rPr lang="en-US" dirty="0"/>
              <a:t>. </a:t>
            </a:r>
            <a:br>
              <a:rPr lang="en-US" dirty="0"/>
            </a:br>
            <a:r>
              <a:rPr lang="en-US" dirty="0"/>
              <a:t>Nam vitae </a:t>
            </a:r>
            <a:r>
              <a:rPr lang="en-US" dirty="0" err="1"/>
              <a:t>vulputate</a:t>
            </a:r>
            <a:r>
              <a:rPr lang="en-US" dirty="0"/>
              <a:t> </a:t>
            </a:r>
            <a:r>
              <a:rPr lang="en-US" dirty="0" err="1"/>
              <a:t>tortor</a:t>
            </a:r>
            <a:r>
              <a:rPr lang="en-US" dirty="0"/>
              <a:t>. Nam </a:t>
            </a:r>
            <a:r>
              <a:rPr lang="en-US" dirty="0" err="1"/>
              <a:t>eget</a:t>
            </a:r>
            <a:r>
              <a:rPr lang="en-US" dirty="0"/>
              <a:t> </a:t>
            </a:r>
            <a:r>
              <a:rPr lang="en-US" dirty="0" err="1"/>
              <a:t>metus</a:t>
            </a:r>
            <a:r>
              <a:rPr lang="en-US" dirty="0"/>
              <a:t> </a:t>
            </a:r>
            <a:r>
              <a:rPr lang="en-US" dirty="0" err="1"/>
              <a:t>leo</a:t>
            </a:r>
            <a:r>
              <a:rPr lang="en-US" dirty="0"/>
              <a:t>. Maecenas dictum ex </a:t>
            </a:r>
            <a:r>
              <a:rPr lang="en-US" dirty="0" err="1"/>
              <a:t>sed</a:t>
            </a:r>
            <a:r>
              <a:rPr lang="en-US" dirty="0"/>
              <a:t> </a:t>
            </a:r>
            <a:r>
              <a:rPr lang="en-US" dirty="0" err="1"/>
              <a:t>neque</a:t>
            </a:r>
            <a:r>
              <a:rPr lang="en-US" dirty="0"/>
              <a:t> cursus </a:t>
            </a:r>
            <a:r>
              <a:rPr lang="en-US" dirty="0" err="1"/>
              <a:t>eleifend</a:t>
            </a:r>
            <a:r>
              <a:rPr lang="en-US" dirty="0"/>
              <a:t>. </a:t>
            </a:r>
            <a:r>
              <a:rPr lang="en-US" dirty="0" err="1"/>
              <a:t>Cras</a:t>
            </a:r>
            <a:r>
              <a:rPr lang="en-US" dirty="0"/>
              <a:t> </a:t>
            </a:r>
            <a:r>
              <a:rPr lang="en-US" dirty="0" err="1"/>
              <a:t>luctus</a:t>
            </a:r>
            <a:r>
              <a:rPr lang="en-US" dirty="0"/>
              <a:t> </a:t>
            </a:r>
            <a:r>
              <a:rPr lang="en-US" dirty="0" err="1"/>
              <a:t>bibendum</a:t>
            </a:r>
            <a:r>
              <a:rPr lang="en-US" dirty="0"/>
              <a:t> pharetra.</a:t>
            </a:r>
            <a:endParaRPr lang="en-GB" dirty="0"/>
          </a:p>
        </p:txBody>
      </p:sp>
      <p:cxnSp>
        <p:nvCxnSpPr>
          <p:cNvPr id="8" name="Straight Connector 7"/>
          <p:cNvCxnSpPr/>
          <p:nvPr userDrawn="1"/>
        </p:nvCxnSpPr>
        <p:spPr>
          <a:xfrm>
            <a:off x="6096000" y="1991735"/>
            <a:ext cx="0" cy="4390015"/>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288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240621" y="6492873"/>
            <a:ext cx="2743200" cy="365125"/>
          </a:xfrm>
          <a:prstGeom prst="rect">
            <a:avLst/>
          </a:prstGeom>
        </p:spPr>
        <p:txBody>
          <a:bodyPr vert="horz" lIns="91440" tIns="45720" rIns="91440" bIns="45720" rtlCol="0" anchor="ctr"/>
          <a:lstStyle>
            <a:lvl1pPr algn="r">
              <a:defRPr sz="900">
                <a:solidFill>
                  <a:schemeClr val="tx1"/>
                </a:solidFill>
                <a:latin typeface="+mj-lt"/>
              </a:defRPr>
            </a:lvl1pPr>
          </a:lstStyle>
          <a:p>
            <a:fld id="{A36EBB71-1AEC-4D92-8A51-969FF0A7CB17}" type="slidenum">
              <a:rPr lang="en-GB" smtClean="0"/>
              <a:pPr/>
              <a:t>‹#›</a:t>
            </a:fld>
            <a:endParaRPr lang="en-GB"/>
          </a:p>
        </p:txBody>
      </p:sp>
      <p:sp>
        <p:nvSpPr>
          <p:cNvPr id="8" name="Title 1"/>
          <p:cNvSpPr txBox="1">
            <a:spLocks/>
          </p:cNvSpPr>
          <p:nvPr/>
        </p:nvSpPr>
        <p:spPr>
          <a:xfrm>
            <a:off x="115299" y="128526"/>
            <a:ext cx="11961274" cy="424732"/>
          </a:xfrm>
          <a:prstGeom prst="rect">
            <a:avLst/>
          </a:prstGeom>
          <a:solidFill>
            <a:schemeClr val="bg1">
              <a:lumMod val="95000"/>
            </a:schemeClr>
          </a:solidFill>
        </p:spPr>
        <p:txBody>
          <a:bodyPr/>
          <a:lstStyle>
            <a:lvl1pPr algn="l" defTabSz="914400" rtl="0" eaLnBrk="1" latinLnBrk="0" hangingPunct="1">
              <a:lnSpc>
                <a:spcPct val="90000"/>
              </a:lnSpc>
              <a:spcBef>
                <a:spcPct val="0"/>
              </a:spcBef>
              <a:buNone/>
              <a:defRPr sz="2400" kern="1200" baseline="0">
                <a:solidFill>
                  <a:schemeClr val="bg1">
                    <a:lumMod val="50000"/>
                  </a:schemeClr>
                </a:solidFill>
                <a:latin typeface="Arial Narrow" panose="020B0606020202030204" pitchFamily="34" charset="0"/>
                <a:ea typeface="+mj-ea"/>
                <a:cs typeface="+mj-cs"/>
              </a:defRPr>
            </a:lvl1pPr>
          </a:lstStyle>
          <a:p>
            <a:pPr marL="324000"/>
            <a:endParaRPr lang="es-ES" b="1"/>
          </a:p>
        </p:txBody>
      </p:sp>
      <p:pic>
        <p:nvPicPr>
          <p:cNvPr id="9" name="Picture 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61347" y="31359"/>
            <a:ext cx="385398" cy="619065"/>
          </a:xfrm>
          <a:prstGeom prst="rect">
            <a:avLst/>
          </a:prstGeom>
        </p:spPr>
      </p:pic>
      <p:sp>
        <p:nvSpPr>
          <p:cNvPr id="11" name="Rectangle 10"/>
          <p:cNvSpPr/>
          <p:nvPr/>
        </p:nvSpPr>
        <p:spPr>
          <a:xfrm>
            <a:off x="11983821" y="128526"/>
            <a:ext cx="92752" cy="424732"/>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txBox="1">
            <a:spLocks/>
          </p:cNvSpPr>
          <p:nvPr userDrawn="1"/>
        </p:nvSpPr>
        <p:spPr>
          <a:xfrm>
            <a:off x="115299" y="128526"/>
            <a:ext cx="11961274" cy="424732"/>
          </a:xfrm>
          <a:prstGeom prst="rect">
            <a:avLst/>
          </a:prstGeom>
          <a:solidFill>
            <a:schemeClr val="bg1">
              <a:lumMod val="95000"/>
            </a:schemeClr>
          </a:solidFill>
        </p:spPr>
        <p:txBody>
          <a:bodyPr/>
          <a:lstStyle>
            <a:lvl1pPr algn="l" defTabSz="914400" rtl="0" eaLnBrk="1" latinLnBrk="0" hangingPunct="1">
              <a:lnSpc>
                <a:spcPct val="90000"/>
              </a:lnSpc>
              <a:spcBef>
                <a:spcPct val="0"/>
              </a:spcBef>
              <a:buNone/>
              <a:defRPr sz="2400" kern="1200" baseline="0">
                <a:solidFill>
                  <a:schemeClr val="bg1">
                    <a:lumMod val="50000"/>
                  </a:schemeClr>
                </a:solidFill>
                <a:latin typeface="Arial Narrow" panose="020B0606020202030204" pitchFamily="34" charset="0"/>
                <a:ea typeface="+mj-ea"/>
                <a:cs typeface="+mj-cs"/>
              </a:defRPr>
            </a:lvl1pPr>
          </a:lstStyle>
          <a:p>
            <a:pPr marL="324000"/>
            <a:endParaRPr lang="es-ES" b="1"/>
          </a:p>
        </p:txBody>
      </p:sp>
      <p:pic>
        <p:nvPicPr>
          <p:cNvPr id="12" name="Picture 11"/>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61347" y="31359"/>
            <a:ext cx="385398" cy="619065"/>
          </a:xfrm>
          <a:prstGeom prst="rect">
            <a:avLst/>
          </a:prstGeom>
        </p:spPr>
      </p:pic>
      <p:sp>
        <p:nvSpPr>
          <p:cNvPr id="13" name="Rectangle 12"/>
          <p:cNvSpPr/>
          <p:nvPr userDrawn="1"/>
        </p:nvSpPr>
        <p:spPr>
          <a:xfrm>
            <a:off x="11983821" y="128526"/>
            <a:ext cx="92752" cy="424732"/>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4195471"/>
      </p:ext>
    </p:extLst>
  </p:cSld>
  <p:clrMap bg1="lt1" tx1="dk1" bg2="lt2" tx2="dk2" accent1="accent1" accent2="accent2" accent3="accent3" accent4="accent4" accent5="accent5" accent6="accent6" hlink="hlink" folHlink="folHlink"/>
  <p:sldLayoutIdLst>
    <p:sldLayoutId id="2147483685" r:id="rId1"/>
    <p:sldLayoutId id="2147483700" r:id="rId2"/>
    <p:sldLayoutId id="2147483686" r:id="rId3"/>
    <p:sldLayoutId id="2147483687" r:id="rId4"/>
    <p:sldLayoutId id="2147483665" r:id="rId5"/>
    <p:sldLayoutId id="2147483678" r:id="rId6"/>
    <p:sldLayoutId id="2147483683" r:id="rId7"/>
    <p:sldLayoutId id="214748369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699" r:id="rId19"/>
    <p:sldLayoutId id="2147483712" r:id="rId20"/>
    <p:sldLayoutId id="2147483713" r:id="rId21"/>
    <p:sldLayoutId id="2147483714" r:id="rId22"/>
  </p:sldLayoutIdLst>
  <p:hf hdr="0" dt="0"/>
  <p:txStyles>
    <p:titleStyle>
      <a:lvl1pPr algn="l" defTabSz="914400" rtl="0" eaLnBrk="1" latinLnBrk="0" hangingPunct="1">
        <a:lnSpc>
          <a:spcPct val="90000"/>
        </a:lnSpc>
        <a:spcBef>
          <a:spcPct val="0"/>
        </a:spcBef>
        <a:buNone/>
        <a:defRPr sz="2400" kern="1200" baseline="0">
          <a:solidFill>
            <a:schemeClr val="bg1">
              <a:lumMod val="50000"/>
            </a:schemeClr>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lumMod val="65000"/>
              <a:lumOff val="35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355">
          <p15:clr>
            <a:srgbClr val="F26B43"/>
          </p15:clr>
        </p15:guide>
        <p15:guide id="4" pos="325">
          <p15:clr>
            <a:srgbClr val="F26B43"/>
          </p15:clr>
        </p15:guide>
        <p15:guide id="5" orient="horz" pos="572">
          <p15:clr>
            <a:srgbClr val="F26B43"/>
          </p15:clr>
        </p15:guide>
        <p15:guide id="6" orient="horz" pos="40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oe.cd/3NB"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mailto:Martha.Baxter@oecd.org" TargetMode="External"/><Relationship Id="rId4" Type="http://schemas.openxmlformats.org/officeDocument/2006/relationships/hyperlink" Target="https://oe.cd/3Vm"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tiff"/><Relationship Id="rId12"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image" Target="../media/image24.png"/><Relationship Id="rId11" Type="http://schemas.openxmlformats.org/officeDocument/2006/relationships/image" Target="../media/image29.gif"/><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svg"/><Relationship Id="rId9" Type="http://schemas.openxmlformats.org/officeDocument/2006/relationships/image" Target="../media/image27.emf"/><Relationship Id="rId1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1BEA40-8388-C3BA-E480-2D105D9D5CB3}"/>
              </a:ext>
            </a:extLst>
          </p:cNvPr>
          <p:cNvSpPr>
            <a:spLocks noGrp="1"/>
          </p:cNvSpPr>
          <p:nvPr>
            <p:ph type="sldNum" sz="quarter" idx="12"/>
          </p:nvPr>
        </p:nvSpPr>
        <p:spPr/>
        <p:txBody>
          <a:bodyPr/>
          <a:lstStyle/>
          <a:p>
            <a:fld id="{A36EBB71-1AEC-4D92-8A51-969FF0A7CB17}" type="slidenum">
              <a:rPr lang="en-GB" noProof="0" smtClean="0"/>
              <a:pPr/>
              <a:t>1</a:t>
            </a:fld>
            <a:endParaRPr lang="en-GB" noProof="0" dirty="0"/>
          </a:p>
        </p:txBody>
      </p:sp>
      <p:sp>
        <p:nvSpPr>
          <p:cNvPr id="3" name="Text Placeholder 2">
            <a:extLst>
              <a:ext uri="{FF2B5EF4-FFF2-40B4-BE49-F238E27FC236}">
                <a16:creationId xmlns:a16="http://schemas.microsoft.com/office/drawing/2014/main" id="{B68A1FB0-E9C8-0D57-490F-8961E3A0E05B}"/>
              </a:ext>
            </a:extLst>
          </p:cNvPr>
          <p:cNvSpPr>
            <a:spLocks noGrp="1"/>
          </p:cNvSpPr>
          <p:nvPr>
            <p:ph type="body" sz="quarter" idx="13"/>
          </p:nvPr>
        </p:nvSpPr>
        <p:spPr/>
        <p:txBody>
          <a:bodyPr/>
          <a:lstStyle/>
          <a:p>
            <a:r>
              <a:rPr lang="en-US" dirty="0"/>
              <a:t>OECD INDR Workshop 7 June 2022</a:t>
            </a:r>
          </a:p>
        </p:txBody>
      </p:sp>
      <p:sp>
        <p:nvSpPr>
          <p:cNvPr id="4" name="Text Placeholder 3">
            <a:extLst>
              <a:ext uri="{FF2B5EF4-FFF2-40B4-BE49-F238E27FC236}">
                <a16:creationId xmlns:a16="http://schemas.microsoft.com/office/drawing/2014/main" id="{F7549D36-496E-6BD6-A3F5-654F343FBDE5}"/>
              </a:ext>
            </a:extLst>
          </p:cNvPr>
          <p:cNvSpPr>
            <a:spLocks noGrp="1"/>
          </p:cNvSpPr>
          <p:nvPr>
            <p:ph type="body" sz="quarter" idx="14"/>
          </p:nvPr>
        </p:nvSpPr>
        <p:spPr/>
        <p:txBody>
          <a:bodyPr/>
          <a:lstStyle/>
          <a:p>
            <a:r>
              <a:rPr lang="en-US" dirty="0"/>
              <a:t>Presentation slides from Martha Baxter, OECD, Sarah Smith, BEIS and Frank Denton, RPRA</a:t>
            </a:r>
          </a:p>
        </p:txBody>
      </p:sp>
    </p:spTree>
    <p:extLst>
      <p:ext uri="{BB962C8B-B14F-4D97-AF65-F5344CB8AC3E}">
        <p14:creationId xmlns:p14="http://schemas.microsoft.com/office/powerpoint/2010/main" val="1928769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Placeholder 52"/>
          <p:cNvSpPr>
            <a:spLocks noGrp="1"/>
          </p:cNvSpPr>
          <p:nvPr>
            <p:ph type="body" sz="quarter" idx="13"/>
          </p:nvPr>
        </p:nvSpPr>
        <p:spPr/>
        <p:txBody>
          <a:bodyPr/>
          <a:lstStyle/>
          <a:p>
            <a:pPr>
              <a:spcAft>
                <a:spcPts val="600"/>
              </a:spcAft>
            </a:pPr>
            <a:r>
              <a:rPr lang="en-US" dirty="0"/>
              <a:t>Regulators can support accountability through transparency initiatives</a:t>
            </a:r>
          </a:p>
        </p:txBody>
      </p:sp>
      <p:sp>
        <p:nvSpPr>
          <p:cNvPr id="2" name="Slide Number Placeholder 1"/>
          <p:cNvSpPr>
            <a:spLocks noGrp="1"/>
          </p:cNvSpPr>
          <p:nvPr>
            <p:ph type="sldNum" sz="quarter" idx="4294967295"/>
          </p:nvPr>
        </p:nvSpPr>
        <p:spPr>
          <a:xfrm>
            <a:off x="9448800" y="6492875"/>
            <a:ext cx="2743200" cy="365125"/>
          </a:xfrm>
        </p:spPr>
        <p:txBody>
          <a:bodyPr/>
          <a:lstStyle/>
          <a:p>
            <a:fld id="{A36EBB71-1AEC-4D92-8A51-969FF0A7CB17}" type="slidenum">
              <a:rPr lang="en-GB" noProof="0" smtClean="0"/>
              <a:pPr/>
              <a:t>10</a:t>
            </a:fld>
            <a:endParaRPr lang="en-GB" noProof="0" dirty="0"/>
          </a:p>
        </p:txBody>
      </p:sp>
      <p:pic>
        <p:nvPicPr>
          <p:cNvPr id="3" name="Picture 2"/>
          <p:cNvPicPr>
            <a:picLocks noChangeAspect="1"/>
          </p:cNvPicPr>
          <p:nvPr/>
        </p:nvPicPr>
        <p:blipFill>
          <a:blip r:embed="rId3"/>
          <a:stretch>
            <a:fillRect/>
          </a:stretch>
        </p:blipFill>
        <p:spPr>
          <a:xfrm>
            <a:off x="9622970" y="735694"/>
            <a:ext cx="2361600" cy="1999860"/>
          </a:xfrm>
          <a:prstGeom prst="rect">
            <a:avLst/>
          </a:prstGeom>
        </p:spPr>
      </p:pic>
      <p:sp>
        <p:nvSpPr>
          <p:cNvPr id="29" name="Text Placeholder 53"/>
          <p:cNvSpPr>
            <a:spLocks noGrp="1"/>
          </p:cNvSpPr>
          <p:nvPr>
            <p:ph type="body" sz="quarter" idx="14"/>
          </p:nvPr>
        </p:nvSpPr>
        <p:spPr>
          <a:xfrm>
            <a:off x="678361" y="1068019"/>
            <a:ext cx="8682809" cy="4972419"/>
          </a:xfrm>
        </p:spPr>
        <p:txBody>
          <a:bodyPr/>
          <a:lstStyle/>
          <a:p>
            <a:pPr lvl="1">
              <a:spcAft>
                <a:spcPts val="600"/>
              </a:spcAft>
            </a:pPr>
            <a:r>
              <a:rPr lang="en-US" sz="2400" b="1" dirty="0">
                <a:solidFill>
                  <a:schemeClr val="tx1">
                    <a:lumMod val="50000"/>
                  </a:schemeClr>
                </a:solidFill>
              </a:rPr>
              <a:t>Australia’s multi-sector regulator ACCC </a:t>
            </a:r>
            <a:r>
              <a:rPr lang="en-GB" sz="2400" dirty="0"/>
              <a:t>posts on its website its compliance and enforcement policy and priorities, which includes priorities for the calendar year as well as enduring priorities</a:t>
            </a:r>
            <a:endParaRPr lang="en-US" sz="2400" dirty="0">
              <a:solidFill>
                <a:srgbClr val="FF0000"/>
              </a:solidFill>
            </a:endParaRPr>
          </a:p>
          <a:p>
            <a:pPr lvl="1">
              <a:spcAft>
                <a:spcPts val="600"/>
              </a:spcAft>
            </a:pPr>
            <a:r>
              <a:rPr lang="en-US" sz="2400" b="1" dirty="0"/>
              <a:t>Brazil’s electricity regulator ANEEL </a:t>
            </a:r>
            <a:r>
              <a:rPr lang="en-US" sz="2400" dirty="0"/>
              <a:t>improves transparency on board decision making through the live-streaming of board meetings on the regulator’s website and YouTube</a:t>
            </a:r>
            <a:endParaRPr lang="en-US" sz="2400" i="1" dirty="0"/>
          </a:p>
        </p:txBody>
      </p:sp>
      <p:sp>
        <p:nvSpPr>
          <p:cNvPr id="30" name="TextBox 29"/>
          <p:cNvSpPr txBox="1"/>
          <p:nvPr/>
        </p:nvSpPr>
        <p:spPr>
          <a:xfrm>
            <a:off x="678359" y="6214000"/>
            <a:ext cx="11165297" cy="307777"/>
          </a:xfrm>
          <a:prstGeom prst="rect">
            <a:avLst/>
          </a:prstGeom>
          <a:noFill/>
        </p:spPr>
        <p:txBody>
          <a:bodyPr wrap="square" rtlCol="0">
            <a:spAutoFit/>
          </a:bodyPr>
          <a:lstStyle/>
          <a:p>
            <a:r>
              <a:rPr lang="en-US" sz="1400" i="1" dirty="0"/>
              <a:t>Source(s): OECD (2021), Driving Performance at Brazil’s Electricity Regulatory Agency </a:t>
            </a:r>
            <a:endParaRPr lang="en-GB" sz="1400" i="1" dirty="0"/>
          </a:p>
        </p:txBody>
      </p:sp>
    </p:spTree>
    <p:extLst>
      <p:ext uri="{BB962C8B-B14F-4D97-AF65-F5344CB8AC3E}">
        <p14:creationId xmlns:p14="http://schemas.microsoft.com/office/powerpoint/2010/main" val="958911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Placeholder 52"/>
          <p:cNvSpPr>
            <a:spLocks noGrp="1"/>
          </p:cNvSpPr>
          <p:nvPr>
            <p:ph type="body" sz="quarter" idx="13"/>
          </p:nvPr>
        </p:nvSpPr>
        <p:spPr/>
        <p:txBody>
          <a:bodyPr/>
          <a:lstStyle/>
          <a:p>
            <a:r>
              <a:rPr lang="en-GB" dirty="0"/>
              <a:t>Stakeholder engagement</a:t>
            </a:r>
          </a:p>
          <a:p>
            <a:endParaRPr lang="en-GB" dirty="0"/>
          </a:p>
        </p:txBody>
      </p:sp>
      <p:sp>
        <p:nvSpPr>
          <p:cNvPr id="2" name="Slide Number Placeholder 1"/>
          <p:cNvSpPr>
            <a:spLocks noGrp="1"/>
          </p:cNvSpPr>
          <p:nvPr>
            <p:ph type="sldNum" sz="quarter" idx="4294967295"/>
          </p:nvPr>
        </p:nvSpPr>
        <p:spPr>
          <a:xfrm>
            <a:off x="9448800" y="6492875"/>
            <a:ext cx="2743200" cy="365125"/>
          </a:xfrm>
        </p:spPr>
        <p:txBody>
          <a:bodyPr/>
          <a:lstStyle/>
          <a:p>
            <a:fld id="{A36EBB71-1AEC-4D92-8A51-969FF0A7CB17}" type="slidenum">
              <a:rPr lang="en-GB" noProof="0" smtClean="0"/>
              <a:pPr/>
              <a:t>11</a:t>
            </a:fld>
            <a:endParaRPr lang="en-GB" noProof="0" dirty="0"/>
          </a:p>
        </p:txBody>
      </p:sp>
      <p:pic>
        <p:nvPicPr>
          <p:cNvPr id="3" name="Picture 2"/>
          <p:cNvPicPr>
            <a:picLocks noChangeAspect="1"/>
          </p:cNvPicPr>
          <p:nvPr/>
        </p:nvPicPr>
        <p:blipFill>
          <a:blip r:embed="rId3"/>
          <a:stretch>
            <a:fillRect/>
          </a:stretch>
        </p:blipFill>
        <p:spPr>
          <a:xfrm>
            <a:off x="9619487" y="738741"/>
            <a:ext cx="2362877" cy="1998000"/>
          </a:xfrm>
          <a:prstGeom prst="rect">
            <a:avLst/>
          </a:prstGeom>
        </p:spPr>
      </p:pic>
      <p:sp>
        <p:nvSpPr>
          <p:cNvPr id="6" name="Rectangle 5"/>
          <p:cNvSpPr/>
          <p:nvPr/>
        </p:nvSpPr>
        <p:spPr>
          <a:xfrm>
            <a:off x="678360" y="1214056"/>
            <a:ext cx="8579940" cy="4616648"/>
          </a:xfrm>
          <a:prstGeom prst="rect">
            <a:avLst/>
          </a:prstGeom>
        </p:spPr>
        <p:txBody>
          <a:bodyPr wrap="square">
            <a:spAutoFit/>
          </a:bodyPr>
          <a:lstStyle/>
          <a:p>
            <a:r>
              <a:rPr lang="en-US" sz="2400" dirty="0"/>
              <a:t>“Engagement should be </a:t>
            </a:r>
            <a:r>
              <a:rPr lang="en-US" sz="2400" b="1" dirty="0"/>
              <a:t>inclusive and transparent</a:t>
            </a:r>
            <a:r>
              <a:rPr lang="en-US" sz="2400" dirty="0"/>
              <a:t>… </a:t>
            </a:r>
          </a:p>
          <a:p>
            <a:endParaRPr lang="en-US" sz="2400" dirty="0"/>
          </a:p>
          <a:p>
            <a:r>
              <a:rPr lang="en-US" sz="2400" b="1" dirty="0"/>
              <a:t>Inclusive</a:t>
            </a:r>
            <a:r>
              <a:rPr lang="en-US" sz="2400" dirty="0"/>
              <a:t> consultation allows any regulated party or member of the public to contribute or comment on proposals, rather than just representative groups</a:t>
            </a:r>
          </a:p>
          <a:p>
            <a:endParaRPr lang="en-US" sz="2400" dirty="0"/>
          </a:p>
          <a:p>
            <a:r>
              <a:rPr lang="en-US" sz="2400" b="1" dirty="0"/>
              <a:t>Transparent</a:t>
            </a:r>
            <a:r>
              <a:rPr lang="en-US" sz="2400" dirty="0"/>
              <a:t> engagement involves publicly documenting who has been consulted and what their input has been and the release of the regulator’s responses to the main issues</a:t>
            </a:r>
          </a:p>
          <a:p>
            <a:endParaRPr lang="en-US" sz="2400" dirty="0"/>
          </a:p>
          <a:p>
            <a:endParaRPr lang="en-US" dirty="0"/>
          </a:p>
          <a:p>
            <a:pPr algn="r"/>
            <a:r>
              <a:rPr lang="en-US" dirty="0"/>
              <a:t>-</a:t>
            </a:r>
            <a:r>
              <a:rPr lang="en-US" i="1" dirty="0"/>
              <a:t>OECD (2014), Best Practice Principles on the Governance of Regulators</a:t>
            </a:r>
            <a:endParaRPr lang="en-GB" i="1" dirty="0"/>
          </a:p>
          <a:p>
            <a:endParaRPr lang="en-GB" dirty="0"/>
          </a:p>
        </p:txBody>
      </p:sp>
    </p:spTree>
    <p:extLst>
      <p:ext uri="{BB962C8B-B14F-4D97-AF65-F5344CB8AC3E}">
        <p14:creationId xmlns:p14="http://schemas.microsoft.com/office/powerpoint/2010/main" val="1573378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Placeholder 52"/>
          <p:cNvSpPr>
            <a:spLocks noGrp="1"/>
          </p:cNvSpPr>
          <p:nvPr>
            <p:ph type="body" sz="quarter" idx="13"/>
          </p:nvPr>
        </p:nvSpPr>
        <p:spPr/>
        <p:txBody>
          <a:bodyPr/>
          <a:lstStyle/>
          <a:p>
            <a:r>
              <a:rPr lang="en-GB" dirty="0"/>
              <a:t>Most regulators publish draft decisions for comment</a:t>
            </a:r>
          </a:p>
        </p:txBody>
      </p:sp>
      <p:sp>
        <p:nvSpPr>
          <p:cNvPr id="2" name="Slide Number Placeholder 1"/>
          <p:cNvSpPr>
            <a:spLocks noGrp="1"/>
          </p:cNvSpPr>
          <p:nvPr>
            <p:ph type="sldNum" sz="quarter" idx="4294967295"/>
          </p:nvPr>
        </p:nvSpPr>
        <p:spPr>
          <a:xfrm>
            <a:off x="9448800" y="6492875"/>
            <a:ext cx="2743200" cy="365125"/>
          </a:xfrm>
        </p:spPr>
        <p:txBody>
          <a:bodyPr/>
          <a:lstStyle/>
          <a:p>
            <a:fld id="{A36EBB71-1AEC-4D92-8A51-969FF0A7CB17}" type="slidenum">
              <a:rPr lang="en-GB" noProof="0" smtClean="0"/>
              <a:pPr/>
              <a:t>12</a:t>
            </a:fld>
            <a:endParaRPr lang="en-GB" noProof="0" dirty="0"/>
          </a:p>
        </p:txBody>
      </p:sp>
      <p:pic>
        <p:nvPicPr>
          <p:cNvPr id="3" name="Picture 2"/>
          <p:cNvPicPr>
            <a:picLocks noChangeAspect="1"/>
          </p:cNvPicPr>
          <p:nvPr/>
        </p:nvPicPr>
        <p:blipFill>
          <a:blip r:embed="rId3"/>
          <a:stretch>
            <a:fillRect/>
          </a:stretch>
        </p:blipFill>
        <p:spPr>
          <a:xfrm>
            <a:off x="9619487" y="738741"/>
            <a:ext cx="2362877" cy="1998000"/>
          </a:xfrm>
          <a:prstGeom prst="rect">
            <a:avLst/>
          </a:prstGeom>
        </p:spPr>
      </p:pic>
      <p:pic>
        <p:nvPicPr>
          <p:cNvPr id="4" name="Picture 3"/>
          <p:cNvPicPr>
            <a:picLocks noChangeAspect="1"/>
          </p:cNvPicPr>
          <p:nvPr/>
        </p:nvPicPr>
        <p:blipFill>
          <a:blip r:embed="rId4"/>
          <a:stretch>
            <a:fillRect/>
          </a:stretch>
        </p:blipFill>
        <p:spPr>
          <a:xfrm>
            <a:off x="797555" y="1593156"/>
            <a:ext cx="8078400" cy="3305380"/>
          </a:xfrm>
          <a:prstGeom prst="rect">
            <a:avLst/>
          </a:prstGeom>
        </p:spPr>
      </p:pic>
      <p:sp>
        <p:nvSpPr>
          <p:cNvPr id="29" name="TextBox 28"/>
          <p:cNvSpPr txBox="1"/>
          <p:nvPr/>
        </p:nvSpPr>
        <p:spPr>
          <a:xfrm>
            <a:off x="1778469" y="860191"/>
            <a:ext cx="7097486" cy="523220"/>
          </a:xfrm>
          <a:prstGeom prst="rect">
            <a:avLst/>
          </a:prstGeom>
          <a:noFill/>
        </p:spPr>
        <p:txBody>
          <a:bodyPr wrap="square" rtlCol="0">
            <a:spAutoFit/>
          </a:bodyPr>
          <a:lstStyle/>
          <a:p>
            <a:r>
              <a:rPr lang="en-US" sz="1400" dirty="0">
                <a:cs typeface="Calibri" panose="020F0502020204030204" pitchFamily="34" charset="0"/>
              </a:rPr>
              <a:t>Proportion of answers to the question “Do regulators publish draft decisions and collect feedback from</a:t>
            </a:r>
          </a:p>
          <a:p>
            <a:r>
              <a:rPr lang="en-US" sz="1400" dirty="0">
                <a:cs typeface="Calibri" panose="020F0502020204030204" pitchFamily="34" charset="0"/>
              </a:rPr>
              <a:t>stakeholders?” by sector</a:t>
            </a:r>
            <a:endParaRPr lang="en-GB" sz="1400" dirty="0">
              <a:cs typeface="Calibri" panose="020F0502020204030204" pitchFamily="34" charset="0"/>
            </a:endParaRPr>
          </a:p>
        </p:txBody>
      </p:sp>
      <p:sp>
        <p:nvSpPr>
          <p:cNvPr id="31" name="TextBox 30"/>
          <p:cNvSpPr txBox="1"/>
          <p:nvPr/>
        </p:nvSpPr>
        <p:spPr>
          <a:xfrm>
            <a:off x="678359" y="6214000"/>
            <a:ext cx="11165297" cy="307777"/>
          </a:xfrm>
          <a:prstGeom prst="rect">
            <a:avLst/>
          </a:prstGeom>
          <a:noFill/>
        </p:spPr>
        <p:txBody>
          <a:bodyPr wrap="square" rtlCol="0">
            <a:spAutoFit/>
          </a:bodyPr>
          <a:lstStyle/>
          <a:p>
            <a:r>
              <a:rPr lang="en-US" sz="1400" i="1" dirty="0"/>
              <a:t>Source(s): OECD (2021), Regulatory Policy Outlook 2021</a:t>
            </a:r>
            <a:r>
              <a:rPr lang="en-GB" sz="1400" i="1" dirty="0"/>
              <a:t>; </a:t>
            </a:r>
            <a:r>
              <a:rPr lang="en-US" sz="1400" i="1" dirty="0"/>
              <a:t>OECD (2022), Driving Performance at Peru’s Water and Sanitation Services Regulators </a:t>
            </a:r>
            <a:r>
              <a:rPr lang="en-US" sz="1400" i="1" dirty="0" err="1"/>
              <a:t>Sunass</a:t>
            </a:r>
            <a:endParaRPr lang="en-GB" sz="1400" i="1" dirty="0"/>
          </a:p>
        </p:txBody>
      </p:sp>
    </p:spTree>
    <p:extLst>
      <p:ext uri="{BB962C8B-B14F-4D97-AF65-F5344CB8AC3E}">
        <p14:creationId xmlns:p14="http://schemas.microsoft.com/office/powerpoint/2010/main" val="513859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905240" y="2060266"/>
            <a:ext cx="10150475" cy="791791"/>
          </a:xfrm>
        </p:spPr>
        <p:txBody>
          <a:bodyPr>
            <a:normAutofit/>
          </a:bodyPr>
          <a:lstStyle/>
          <a:p>
            <a:r>
              <a:rPr lang="en-GB" dirty="0"/>
              <a:t>Thank you for your attention</a:t>
            </a:r>
          </a:p>
        </p:txBody>
      </p:sp>
      <p:sp>
        <p:nvSpPr>
          <p:cNvPr id="4" name="Text Placeholder 3"/>
          <p:cNvSpPr>
            <a:spLocks noGrp="1"/>
          </p:cNvSpPr>
          <p:nvPr>
            <p:ph type="body" sz="quarter" idx="16"/>
          </p:nvPr>
        </p:nvSpPr>
        <p:spPr>
          <a:xfrm>
            <a:off x="475574" y="3727780"/>
            <a:ext cx="11029287" cy="2085191"/>
          </a:xfrm>
        </p:spPr>
        <p:txBody>
          <a:bodyPr>
            <a:normAutofit fontScale="77500" lnSpcReduction="20000"/>
          </a:bodyPr>
          <a:lstStyle/>
          <a:p>
            <a:pPr algn="l"/>
            <a:r>
              <a:rPr lang="en-GB" b="0" dirty="0">
                <a:latin typeface="Calibri" panose="020F0502020204030204" pitchFamily="34" charset="0"/>
              </a:rPr>
              <a:t>For more information:</a:t>
            </a:r>
          </a:p>
          <a:p>
            <a:pPr algn="l">
              <a:buFont typeface="Wingdings" panose="05000000000000000000" pitchFamily="2" charset="2"/>
              <a:buChar char="v"/>
            </a:pPr>
            <a:r>
              <a:rPr lang="en-GB" b="0" dirty="0">
                <a:latin typeface="Calibri" panose="020F0502020204030204" pitchFamily="34" charset="0"/>
              </a:rPr>
              <a:t> OECD Network of Economic Regulators: </a:t>
            </a:r>
            <a:r>
              <a:rPr lang="en-GB" b="0" dirty="0">
                <a:latin typeface="Calibri" panose="020F0502020204030204" pitchFamily="34" charset="0"/>
                <a:hlinkClick r:id="rId3"/>
              </a:rPr>
              <a:t>oe.cd/3NB</a:t>
            </a:r>
            <a:r>
              <a:rPr lang="en-GB" b="0" dirty="0">
                <a:latin typeface="Calibri" panose="020F0502020204030204" pitchFamily="34" charset="0"/>
              </a:rPr>
              <a:t> </a:t>
            </a:r>
          </a:p>
          <a:p>
            <a:pPr algn="l">
              <a:buFont typeface="Wingdings" panose="05000000000000000000" pitchFamily="2" charset="2"/>
              <a:buChar char="v"/>
            </a:pPr>
            <a:r>
              <a:rPr lang="en-GB" b="0" dirty="0">
                <a:latin typeface="Calibri" panose="020F0502020204030204" pitchFamily="34" charset="0"/>
              </a:rPr>
              <a:t> The Governance of Regulators: </a:t>
            </a:r>
            <a:r>
              <a:rPr lang="en-GB" b="0" dirty="0">
                <a:latin typeface="Calibri" panose="020F0502020204030204" pitchFamily="34" charset="0"/>
                <a:hlinkClick r:id="rId4"/>
              </a:rPr>
              <a:t>oe.cd/3Vm</a:t>
            </a:r>
            <a:r>
              <a:rPr lang="en-GB" b="0" dirty="0">
                <a:latin typeface="Calibri" panose="020F0502020204030204" pitchFamily="34" charset="0"/>
              </a:rPr>
              <a:t> </a:t>
            </a:r>
          </a:p>
          <a:p>
            <a:pPr algn="l">
              <a:buFont typeface="Wingdings" panose="05000000000000000000" pitchFamily="2" charset="2"/>
              <a:buChar char="v"/>
            </a:pPr>
            <a:endParaRPr lang="en-GB" b="0" dirty="0">
              <a:latin typeface="Calibri" panose="020F0502020204030204" pitchFamily="34" charset="0"/>
            </a:endParaRPr>
          </a:p>
          <a:p>
            <a:pPr algn="l">
              <a:buFont typeface="Wingdings" panose="05000000000000000000" pitchFamily="2" charset="2"/>
              <a:buChar char="v"/>
            </a:pPr>
            <a:endParaRPr lang="en-GB" b="0" dirty="0">
              <a:latin typeface="Calibri" panose="020F0502020204030204" pitchFamily="34" charset="0"/>
            </a:endParaRPr>
          </a:p>
          <a:p>
            <a:pPr algn="l"/>
            <a:r>
              <a:rPr lang="en-GB" b="0" dirty="0">
                <a:latin typeface="Calibri" panose="020F0502020204030204" pitchFamily="34" charset="0"/>
              </a:rPr>
              <a:t>Marta Baxter, Acting Senior Policy Analyst</a:t>
            </a:r>
          </a:p>
          <a:p>
            <a:pPr algn="l"/>
            <a:r>
              <a:rPr lang="en-GB" b="0" dirty="0">
                <a:latin typeface="Calibri" panose="020F0502020204030204" pitchFamily="34" charset="0"/>
                <a:hlinkClick r:id="rId5"/>
              </a:rPr>
              <a:t>Martha.Baxter@oecd.org</a:t>
            </a:r>
            <a:r>
              <a:rPr lang="en-GB" b="0" dirty="0">
                <a:latin typeface="Calibri" panose="020F0502020204030204" pitchFamily="34" charset="0"/>
              </a:rPr>
              <a:t> </a:t>
            </a:r>
          </a:p>
        </p:txBody>
      </p:sp>
    </p:spTree>
    <p:extLst>
      <p:ext uri="{BB962C8B-B14F-4D97-AF65-F5344CB8AC3E}">
        <p14:creationId xmlns:p14="http://schemas.microsoft.com/office/powerpoint/2010/main" val="1489687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Placeholder 52"/>
          <p:cNvSpPr>
            <a:spLocks noGrp="1"/>
          </p:cNvSpPr>
          <p:nvPr>
            <p:ph type="body" sz="quarter" idx="13"/>
          </p:nvPr>
        </p:nvSpPr>
        <p:spPr/>
        <p:txBody>
          <a:bodyPr/>
          <a:lstStyle/>
          <a:p>
            <a:r>
              <a:rPr lang="en-GB" dirty="0"/>
              <a:t>The OECD issued practical guidelines on how to create a “culture of independence”</a:t>
            </a:r>
          </a:p>
        </p:txBody>
      </p:sp>
      <p:sp>
        <p:nvSpPr>
          <p:cNvPr id="2" name="Slide Number Placeholder 1"/>
          <p:cNvSpPr>
            <a:spLocks noGrp="1"/>
          </p:cNvSpPr>
          <p:nvPr>
            <p:ph type="sldNum" sz="quarter" idx="4294967295"/>
          </p:nvPr>
        </p:nvSpPr>
        <p:spPr>
          <a:xfrm>
            <a:off x="9448800" y="6492875"/>
            <a:ext cx="2743200" cy="365125"/>
          </a:xfrm>
        </p:spPr>
        <p:txBody>
          <a:bodyPr/>
          <a:lstStyle/>
          <a:p>
            <a:fld id="{A36EBB71-1AEC-4D92-8A51-969FF0A7CB17}" type="slidenum">
              <a:rPr lang="en-GB" noProof="0" smtClean="0"/>
              <a:pPr/>
              <a:t>14</a:t>
            </a:fld>
            <a:endParaRPr lang="en-GB" noProof="0" dirty="0"/>
          </a:p>
        </p:txBody>
      </p:sp>
      <p:graphicFrame>
        <p:nvGraphicFramePr>
          <p:cNvPr id="5" name="Content Placeholder 3"/>
          <p:cNvGraphicFramePr>
            <a:graphicFrameLocks/>
          </p:cNvGraphicFramePr>
          <p:nvPr>
            <p:extLst>
              <p:ext uri="{D42A27DB-BD31-4B8C-83A1-F6EECF244321}">
                <p14:modId xmlns:p14="http://schemas.microsoft.com/office/powerpoint/2010/main" val="1689117725"/>
              </p:ext>
            </p:extLst>
          </p:nvPr>
        </p:nvGraphicFramePr>
        <p:xfrm>
          <a:off x="1850798" y="1259399"/>
          <a:ext cx="8218487"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78360" y="6214000"/>
            <a:ext cx="10123714" cy="307777"/>
          </a:xfrm>
          <a:prstGeom prst="rect">
            <a:avLst/>
          </a:prstGeom>
          <a:noFill/>
        </p:spPr>
        <p:txBody>
          <a:bodyPr wrap="square" rtlCol="0">
            <a:spAutoFit/>
          </a:bodyPr>
          <a:lstStyle/>
          <a:p>
            <a:r>
              <a:rPr lang="en-US" sz="1400" i="1" dirty="0"/>
              <a:t>Source(s): OECD (2017), Creating a Culture of Independence: Practical Guidance against Undue Influence</a:t>
            </a:r>
            <a:endParaRPr lang="en-GB" sz="1400" i="1" dirty="0"/>
          </a:p>
        </p:txBody>
      </p:sp>
    </p:spTree>
    <p:extLst>
      <p:ext uri="{BB962C8B-B14F-4D97-AF65-F5344CB8AC3E}">
        <p14:creationId xmlns:p14="http://schemas.microsoft.com/office/powerpoint/2010/main" val="436652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Placeholder 52"/>
          <p:cNvSpPr>
            <a:spLocks noGrp="1"/>
          </p:cNvSpPr>
          <p:nvPr>
            <p:ph type="body" sz="quarter" idx="13"/>
          </p:nvPr>
        </p:nvSpPr>
        <p:spPr/>
        <p:txBody>
          <a:bodyPr/>
          <a:lstStyle/>
          <a:p>
            <a:r>
              <a:rPr lang="en-GB"/>
              <a:t>Indicators on the Governance of Sector Regulators: Independence </a:t>
            </a:r>
            <a:r>
              <a:rPr lang="en-GB" dirty="0"/>
              <a:t>across sectors</a:t>
            </a:r>
          </a:p>
        </p:txBody>
      </p:sp>
      <p:sp>
        <p:nvSpPr>
          <p:cNvPr id="2" name="Slide Number Placeholder 1"/>
          <p:cNvSpPr>
            <a:spLocks noGrp="1"/>
          </p:cNvSpPr>
          <p:nvPr>
            <p:ph type="sldNum" sz="quarter" idx="4294967295"/>
          </p:nvPr>
        </p:nvSpPr>
        <p:spPr>
          <a:xfrm>
            <a:off x="9448800" y="6492875"/>
            <a:ext cx="2743200" cy="365125"/>
          </a:xfrm>
        </p:spPr>
        <p:txBody>
          <a:bodyPr/>
          <a:lstStyle/>
          <a:p>
            <a:fld id="{A36EBB71-1AEC-4D92-8A51-969FF0A7CB17}" type="slidenum">
              <a:rPr lang="en-GB" noProof="0" smtClean="0"/>
              <a:pPr/>
              <a:t>15</a:t>
            </a:fld>
            <a:endParaRPr lang="en-GB" noProof="0" dirty="0"/>
          </a:p>
        </p:txBody>
      </p:sp>
      <p:pic>
        <p:nvPicPr>
          <p:cNvPr id="5" name="Picture 4"/>
          <p:cNvPicPr>
            <a:picLocks noChangeAspect="1"/>
          </p:cNvPicPr>
          <p:nvPr/>
        </p:nvPicPr>
        <p:blipFill>
          <a:blip r:embed="rId2"/>
          <a:stretch>
            <a:fillRect/>
          </a:stretch>
        </p:blipFill>
        <p:spPr>
          <a:xfrm>
            <a:off x="1075412" y="1362380"/>
            <a:ext cx="10517538" cy="4320000"/>
          </a:xfrm>
          <a:prstGeom prst="rect">
            <a:avLst/>
          </a:prstGeom>
        </p:spPr>
      </p:pic>
    </p:spTree>
    <p:extLst>
      <p:ext uri="{BB962C8B-B14F-4D97-AF65-F5344CB8AC3E}">
        <p14:creationId xmlns:p14="http://schemas.microsoft.com/office/powerpoint/2010/main" val="3428252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Placeholder 52"/>
          <p:cNvSpPr>
            <a:spLocks noGrp="1"/>
          </p:cNvSpPr>
          <p:nvPr>
            <p:ph type="body" sz="quarter" idx="13"/>
          </p:nvPr>
        </p:nvSpPr>
        <p:spPr/>
        <p:txBody>
          <a:bodyPr/>
          <a:lstStyle/>
          <a:p>
            <a:r>
              <a:rPr lang="en-GB" dirty="0"/>
              <a:t>Indicators on the Governance of Sector Regulators: Accountability across sectors</a:t>
            </a:r>
          </a:p>
        </p:txBody>
      </p:sp>
      <p:sp>
        <p:nvSpPr>
          <p:cNvPr id="2" name="Slide Number Placeholder 1"/>
          <p:cNvSpPr>
            <a:spLocks noGrp="1"/>
          </p:cNvSpPr>
          <p:nvPr>
            <p:ph type="sldNum" sz="quarter" idx="4294967295"/>
          </p:nvPr>
        </p:nvSpPr>
        <p:spPr>
          <a:xfrm>
            <a:off x="9448800" y="6492875"/>
            <a:ext cx="2743200" cy="365125"/>
          </a:xfrm>
        </p:spPr>
        <p:txBody>
          <a:bodyPr/>
          <a:lstStyle/>
          <a:p>
            <a:fld id="{A36EBB71-1AEC-4D92-8A51-969FF0A7CB17}" type="slidenum">
              <a:rPr lang="en-GB" noProof="0" smtClean="0"/>
              <a:pPr/>
              <a:t>16</a:t>
            </a:fld>
            <a:endParaRPr lang="en-GB" noProof="0" dirty="0"/>
          </a:p>
        </p:txBody>
      </p:sp>
      <p:pic>
        <p:nvPicPr>
          <p:cNvPr id="4" name="Picture 3"/>
          <p:cNvPicPr>
            <a:picLocks noChangeAspect="1"/>
          </p:cNvPicPr>
          <p:nvPr/>
        </p:nvPicPr>
        <p:blipFill>
          <a:blip r:embed="rId2"/>
          <a:stretch>
            <a:fillRect/>
          </a:stretch>
        </p:blipFill>
        <p:spPr>
          <a:xfrm>
            <a:off x="950733" y="1362380"/>
            <a:ext cx="10766896" cy="4320000"/>
          </a:xfrm>
          <a:prstGeom prst="rect">
            <a:avLst/>
          </a:prstGeom>
        </p:spPr>
      </p:pic>
    </p:spTree>
    <p:extLst>
      <p:ext uri="{BB962C8B-B14F-4D97-AF65-F5344CB8AC3E}">
        <p14:creationId xmlns:p14="http://schemas.microsoft.com/office/powerpoint/2010/main" val="2608558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867F03-4390-41ED-B3A6-F09F30ABA23A}"/>
              </a:ext>
            </a:extLst>
          </p:cNvPr>
          <p:cNvSpPr>
            <a:spLocks noGrp="1"/>
          </p:cNvSpPr>
          <p:nvPr>
            <p:ph type="title"/>
          </p:nvPr>
        </p:nvSpPr>
        <p:spPr/>
        <p:txBody>
          <a:bodyPr/>
          <a:lstStyle/>
          <a:p>
            <a:r>
              <a:rPr lang="en-GB" dirty="0"/>
              <a:t>Accountable to whom?</a:t>
            </a:r>
          </a:p>
        </p:txBody>
      </p:sp>
      <p:sp>
        <p:nvSpPr>
          <p:cNvPr id="6" name="Slide Number Placeholder 5">
            <a:extLst>
              <a:ext uri="{FF2B5EF4-FFF2-40B4-BE49-F238E27FC236}">
                <a16:creationId xmlns:a16="http://schemas.microsoft.com/office/drawing/2014/main" id="{3FD9AD4F-2C39-4E27-B067-B67296FA77F4}"/>
              </a:ext>
            </a:extLst>
          </p:cNvPr>
          <p:cNvSpPr>
            <a:spLocks noGrp="1"/>
          </p:cNvSpPr>
          <p:nvPr>
            <p:ph type="sldNum" sz="quarter" idx="12"/>
          </p:nvPr>
        </p:nvSpPr>
        <p:spPr/>
        <p:txBody>
          <a:bodyPr/>
          <a:lstStyle/>
          <a:p>
            <a:fld id="{4FAB73BC-B049-4115-A692-8D63A059BFB8}" type="slidenum">
              <a:rPr lang="en-US" smtClean="0"/>
              <a:pPr/>
              <a:t>17</a:t>
            </a:fld>
            <a:endParaRPr lang="en-US" dirty="0"/>
          </a:p>
        </p:txBody>
      </p:sp>
      <p:sp>
        <p:nvSpPr>
          <p:cNvPr id="8" name="Content Placeholder 2">
            <a:extLst>
              <a:ext uri="{FF2B5EF4-FFF2-40B4-BE49-F238E27FC236}">
                <a16:creationId xmlns:a16="http://schemas.microsoft.com/office/drawing/2014/main" id="{0E77A049-B0D6-498E-8242-C045BE67B7D7}"/>
              </a:ext>
            </a:extLst>
          </p:cNvPr>
          <p:cNvSpPr>
            <a:spLocks noGrp="1"/>
          </p:cNvSpPr>
          <p:nvPr>
            <p:ph idx="1"/>
          </p:nvPr>
        </p:nvSpPr>
        <p:spPr>
          <a:xfrm>
            <a:off x="2867856" y="1962235"/>
            <a:ext cx="6629938" cy="2972748"/>
          </a:xfrm>
        </p:spPr>
        <p:txBody>
          <a:bodyPr>
            <a:normAutofit fontScale="62500" lnSpcReduction="20000"/>
          </a:bodyPr>
          <a:lstStyle/>
          <a:p>
            <a:r>
              <a:rPr lang="en-GB" dirty="0"/>
              <a:t>There are six different coloured slides to choose from:</a:t>
            </a:r>
            <a:br>
              <a:rPr lang="en-GB" dirty="0"/>
            </a:br>
            <a:r>
              <a:rPr lang="en-GB" dirty="0"/>
              <a:t>Cyan; Gold; Green; Lime; Magenta; and Orange.</a:t>
            </a:r>
          </a:p>
          <a:p>
            <a:r>
              <a:rPr lang="en-GB" dirty="0"/>
              <a:t>Use this layout for bulleted or plain text, charts, pictures or video</a:t>
            </a:r>
          </a:p>
          <a:p>
            <a:r>
              <a:rPr lang="en-GB" dirty="0"/>
              <a:t>This is the default style for slides. To add one to your presentation, use:</a:t>
            </a:r>
          </a:p>
          <a:p>
            <a:pPr lvl="2"/>
            <a:r>
              <a:rPr lang="en-GB" dirty="0"/>
              <a:t>Home &gt; New Slide and select Title and Content, or</a:t>
            </a:r>
          </a:p>
          <a:p>
            <a:pPr lvl="2"/>
            <a:r>
              <a:rPr lang="en-GB" dirty="0"/>
              <a:t>Insert &gt; New Slide and select Title and Content</a:t>
            </a:r>
          </a:p>
          <a:p>
            <a:r>
              <a:rPr lang="en-GB" dirty="0"/>
              <a:t>The ‘New Slide’ menu option shows the variety of slides available in this template – there are 16 slide designs in total:</a:t>
            </a:r>
          </a:p>
          <a:p>
            <a:pPr lvl="2"/>
            <a:r>
              <a:rPr lang="en-GB" dirty="0"/>
              <a:t>8 Cover slides; </a:t>
            </a:r>
          </a:p>
          <a:p>
            <a:pPr lvl="2"/>
            <a:r>
              <a:rPr lang="en-GB" dirty="0"/>
              <a:t>1 Section Header Slide; </a:t>
            </a:r>
          </a:p>
          <a:p>
            <a:pPr lvl="2"/>
            <a:r>
              <a:rPr lang="en-GB" dirty="0"/>
              <a:t>6 Content page slides; and a </a:t>
            </a:r>
          </a:p>
          <a:p>
            <a:pPr lvl="2"/>
            <a:r>
              <a:rPr lang="en-GB" dirty="0"/>
              <a:t>Quote page slide.</a:t>
            </a:r>
          </a:p>
        </p:txBody>
      </p:sp>
      <p:pic>
        <p:nvPicPr>
          <p:cNvPr id="1026" name="Picture 2" descr="Diagram&#10;&#10;Description automatically generated">
            <a:extLst>
              <a:ext uri="{FF2B5EF4-FFF2-40B4-BE49-F238E27FC236}">
                <a16:creationId xmlns:a16="http://schemas.microsoft.com/office/drawing/2014/main" id="{49B4B274-2EA0-654E-913D-F48478C14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6925" y="788117"/>
            <a:ext cx="7118151" cy="5281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59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F847E8-92F1-420E-B399-6977D66EABE5}"/>
              </a:ext>
            </a:extLst>
          </p:cNvPr>
          <p:cNvSpPr>
            <a:spLocks noGrp="1"/>
          </p:cNvSpPr>
          <p:nvPr>
            <p:ph type="body" sz="quarter" idx="11"/>
          </p:nvPr>
        </p:nvSpPr>
        <p:spPr>
          <a:xfrm>
            <a:off x="543265" y="4981575"/>
            <a:ext cx="3311505" cy="704674"/>
          </a:xfrm>
        </p:spPr>
        <p:txBody>
          <a:bodyPr/>
          <a:lstStyle/>
          <a:p>
            <a:r>
              <a:rPr lang="en-US" sz="1867" b="1" dirty="0"/>
              <a:t>Frank Denton, CEO</a:t>
            </a:r>
          </a:p>
        </p:txBody>
      </p:sp>
      <p:sp>
        <p:nvSpPr>
          <p:cNvPr id="3" name="Title 2">
            <a:extLst>
              <a:ext uri="{FF2B5EF4-FFF2-40B4-BE49-F238E27FC236}">
                <a16:creationId xmlns:a16="http://schemas.microsoft.com/office/drawing/2014/main" id="{93340978-B214-4389-9BF9-8A031FD59A6F}"/>
              </a:ext>
            </a:extLst>
          </p:cNvPr>
          <p:cNvSpPr>
            <a:spLocks noGrp="1"/>
          </p:cNvSpPr>
          <p:nvPr>
            <p:ph type="ctrTitle"/>
          </p:nvPr>
        </p:nvSpPr>
        <p:spPr>
          <a:xfrm>
            <a:off x="543264" y="799070"/>
            <a:ext cx="5552736" cy="2163396"/>
          </a:xfrm>
        </p:spPr>
        <p:txBody>
          <a:bodyPr/>
          <a:lstStyle/>
          <a:p>
            <a:pPr>
              <a:lnSpc>
                <a:spcPct val="100000"/>
              </a:lnSpc>
            </a:pPr>
            <a:r>
              <a:rPr lang="en-US" sz="3200" dirty="0"/>
              <a:t>Ontario’s Administrative Authority model  for regulating to advance a circular economy </a:t>
            </a:r>
            <a:br>
              <a:rPr lang="en-US" sz="3200" dirty="0"/>
            </a:br>
            <a:endParaRPr lang="en-US" sz="2667" dirty="0"/>
          </a:p>
        </p:txBody>
      </p:sp>
      <p:sp>
        <p:nvSpPr>
          <p:cNvPr id="4" name="Subtitle 3">
            <a:extLst>
              <a:ext uri="{FF2B5EF4-FFF2-40B4-BE49-F238E27FC236}">
                <a16:creationId xmlns:a16="http://schemas.microsoft.com/office/drawing/2014/main" id="{8BA874AF-28FA-4E69-A17A-206C1CA04B93}"/>
              </a:ext>
            </a:extLst>
          </p:cNvPr>
          <p:cNvSpPr>
            <a:spLocks noGrp="1"/>
          </p:cNvSpPr>
          <p:nvPr>
            <p:ph type="subTitle" idx="1"/>
          </p:nvPr>
        </p:nvSpPr>
        <p:spPr>
          <a:xfrm>
            <a:off x="543264" y="3428999"/>
            <a:ext cx="5055419" cy="1362075"/>
          </a:xfrm>
        </p:spPr>
        <p:txBody>
          <a:bodyPr/>
          <a:lstStyle/>
          <a:p>
            <a:r>
              <a:rPr lang="en-US" sz="2800" dirty="0"/>
              <a:t>INDR/OECD Online Practitioner Workshop </a:t>
            </a:r>
          </a:p>
          <a:p>
            <a:r>
              <a:rPr lang="en-US" sz="2800" dirty="0"/>
              <a:t>June 7, 2022</a:t>
            </a:r>
          </a:p>
        </p:txBody>
      </p:sp>
    </p:spTree>
    <p:extLst>
      <p:ext uri="{BB962C8B-B14F-4D97-AF65-F5344CB8AC3E}">
        <p14:creationId xmlns:p14="http://schemas.microsoft.com/office/powerpoint/2010/main" val="1681462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0"/>
          <p:cNvSpPr>
            <a:spLocks noGrp="1"/>
          </p:cNvSpPr>
          <p:nvPr>
            <p:ph type="title"/>
          </p:nvPr>
        </p:nvSpPr>
        <p:spPr>
          <a:xfrm>
            <a:off x="533400" y="342375"/>
            <a:ext cx="10515600" cy="1082675"/>
          </a:xfrm>
        </p:spPr>
        <p:txBody>
          <a:bodyPr/>
          <a:lstStyle/>
          <a:p>
            <a:r>
              <a:rPr lang="en-CA" cap="all" dirty="0">
                <a:solidFill>
                  <a:srgbClr val="003628"/>
                </a:solidFill>
              </a:rPr>
              <a:t>Linear Economy</a:t>
            </a:r>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r="16276"/>
          <a:stretch/>
        </p:blipFill>
        <p:spPr>
          <a:xfrm>
            <a:off x="533400" y="3257551"/>
            <a:ext cx="10397843" cy="2775604"/>
          </a:xfrm>
          <a:prstGeom prst="rect">
            <a:avLst/>
          </a:prstGeom>
        </p:spPr>
      </p:pic>
      <p:sp>
        <p:nvSpPr>
          <p:cNvPr id="3" name="TextBox 2">
            <a:extLst>
              <a:ext uri="{FF2B5EF4-FFF2-40B4-BE49-F238E27FC236}">
                <a16:creationId xmlns:a16="http://schemas.microsoft.com/office/drawing/2014/main" id="{629E9EF9-2423-4F01-B371-6BB1950E5A48}"/>
              </a:ext>
            </a:extLst>
          </p:cNvPr>
          <p:cNvSpPr txBox="1"/>
          <p:nvPr/>
        </p:nvSpPr>
        <p:spPr>
          <a:xfrm>
            <a:off x="253624" y="1194901"/>
            <a:ext cx="12049124" cy="1420325"/>
          </a:xfrm>
          <a:prstGeom prst="rect">
            <a:avLst/>
          </a:prstGeom>
          <a:noFill/>
        </p:spPr>
        <p:txBody>
          <a:bodyPr wrap="square" rtlCol="0">
            <a:spAutoFit/>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73F35"/>
                </a:solidFill>
                <a:effectLst/>
                <a:uLnTx/>
                <a:uFillTx/>
                <a:latin typeface="Arial" panose="020B0604020202020204"/>
                <a:ea typeface="+mn-ea"/>
                <a:cs typeface="+mn-cs"/>
              </a:rPr>
              <a:t>Government</a:t>
            </a:r>
            <a:r>
              <a:rPr kumimoji="0" lang="en-US" sz="2000" b="0" i="0" u="none" strike="noStrike" kern="1200" cap="none" spc="0" normalizeH="0" baseline="0" noProof="0" dirty="0">
                <a:ln>
                  <a:noFill/>
                </a:ln>
                <a:solidFill>
                  <a:srgbClr val="173F35"/>
                </a:solidFill>
                <a:effectLst/>
                <a:uLnTx/>
                <a:uFillTx/>
                <a:latin typeface="Arial" panose="020B0604020202020204"/>
                <a:ea typeface="+mn-ea"/>
                <a:cs typeface="+mn-cs"/>
              </a:rPr>
              <a:t>: regulate product standards and garbage disposal </a:t>
            </a:r>
            <a:endParaRPr lang="en-US" sz="2000" b="1" dirty="0">
              <a:solidFill>
                <a:srgbClr val="173F35"/>
              </a:solidFill>
              <a:latin typeface="Arial" panose="020B0604020202020204"/>
            </a:endParaRPr>
          </a:p>
          <a:p>
            <a:pPr defTabSz="914377">
              <a:lnSpc>
                <a:spcPct val="150000"/>
              </a:lnSpc>
            </a:pPr>
            <a:r>
              <a:rPr lang="en-US" sz="2000" b="1" dirty="0">
                <a:solidFill>
                  <a:srgbClr val="173F35"/>
                </a:solidFill>
                <a:latin typeface="Arial" panose="020B0604020202020204"/>
              </a:rPr>
              <a:t>Producers</a:t>
            </a:r>
            <a:r>
              <a:rPr lang="en-US" sz="2000" dirty="0">
                <a:solidFill>
                  <a:srgbClr val="173F35"/>
                </a:solidFill>
                <a:latin typeface="Arial" panose="020B0604020202020204"/>
              </a:rPr>
              <a:t>: take resources, make a product, sell to consumer</a:t>
            </a:r>
          </a:p>
          <a:p>
            <a:pPr defTabSz="914377">
              <a:lnSpc>
                <a:spcPct val="150000"/>
              </a:lnSpc>
            </a:pPr>
            <a:r>
              <a:rPr lang="en-US" sz="2000" b="1" dirty="0">
                <a:solidFill>
                  <a:srgbClr val="173F35"/>
                </a:solidFill>
                <a:latin typeface="Arial" panose="020B0604020202020204"/>
              </a:rPr>
              <a:t>Consumers</a:t>
            </a:r>
            <a:r>
              <a:rPr lang="en-US" sz="2000" dirty="0">
                <a:solidFill>
                  <a:srgbClr val="173F35"/>
                </a:solidFill>
                <a:latin typeface="Arial" panose="020B0604020202020204"/>
              </a:rPr>
              <a:t>: buy it, throw out the packaging. Use it then  throw it out</a:t>
            </a:r>
          </a:p>
        </p:txBody>
      </p:sp>
      <p:sp>
        <p:nvSpPr>
          <p:cNvPr id="2" name="TextBox 1">
            <a:extLst>
              <a:ext uri="{FF2B5EF4-FFF2-40B4-BE49-F238E27FC236}">
                <a16:creationId xmlns:a16="http://schemas.microsoft.com/office/drawing/2014/main" id="{D513475C-8C2C-4A5F-86F8-8D7EBE204018}"/>
              </a:ext>
            </a:extLst>
          </p:cNvPr>
          <p:cNvSpPr txBox="1"/>
          <p:nvPr/>
        </p:nvSpPr>
        <p:spPr>
          <a:xfrm>
            <a:off x="11393313" y="6033155"/>
            <a:ext cx="320511" cy="276999"/>
          </a:xfrm>
          <a:prstGeom prst="rect">
            <a:avLst/>
          </a:prstGeom>
          <a:noFill/>
        </p:spPr>
        <p:txBody>
          <a:bodyPr wrap="square" rtlCol="0">
            <a:spAutoFit/>
          </a:bodyPr>
          <a:lstStyle/>
          <a:p>
            <a:pPr defTabSz="914377"/>
            <a:fld id="{3122F199-12A1-4DE8-8372-80275DC09511}" type="slidenum">
              <a:rPr lang="en-CA" sz="1200">
                <a:solidFill>
                  <a:prstClr val="black"/>
                </a:solidFill>
                <a:latin typeface="Arial" panose="020B0604020202020204"/>
              </a:rPr>
              <a:pPr defTabSz="914377"/>
              <a:t>19</a:t>
            </a:fld>
            <a:endParaRPr lang="en-CA" sz="1200" dirty="0">
              <a:solidFill>
                <a:prstClr val="black"/>
              </a:solidFill>
              <a:latin typeface="Arial" panose="020B0604020202020204"/>
            </a:endParaRPr>
          </a:p>
        </p:txBody>
      </p:sp>
    </p:spTree>
    <p:extLst>
      <p:ext uri="{BB962C8B-B14F-4D97-AF65-F5344CB8AC3E}">
        <p14:creationId xmlns:p14="http://schemas.microsoft.com/office/powerpoint/2010/main" val="3995473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fontScale="92500"/>
          </a:bodyPr>
          <a:lstStyle/>
          <a:p>
            <a:r>
              <a:rPr lang="en-GB" dirty="0"/>
              <a:t>Institutional arrangements, capture and accountability</a:t>
            </a:r>
          </a:p>
          <a:p>
            <a:endParaRPr lang="en-GB" dirty="0"/>
          </a:p>
        </p:txBody>
      </p:sp>
      <p:sp>
        <p:nvSpPr>
          <p:cNvPr id="3" name="Text Placeholder 2"/>
          <p:cNvSpPr>
            <a:spLocks noGrp="1"/>
          </p:cNvSpPr>
          <p:nvPr>
            <p:ph type="body" sz="quarter" idx="15"/>
          </p:nvPr>
        </p:nvSpPr>
        <p:spPr/>
        <p:txBody>
          <a:bodyPr>
            <a:normAutofit/>
          </a:bodyPr>
          <a:lstStyle/>
          <a:p>
            <a:r>
              <a:rPr lang="en-GB" sz="2400" dirty="0"/>
              <a:t>Lessons from the Network of Economic Regulators (NER)</a:t>
            </a:r>
          </a:p>
        </p:txBody>
      </p:sp>
      <p:sp>
        <p:nvSpPr>
          <p:cNvPr id="5" name="Text Placeholder 4"/>
          <p:cNvSpPr>
            <a:spLocks noGrp="1"/>
          </p:cNvSpPr>
          <p:nvPr>
            <p:ph type="body" sz="quarter" idx="17"/>
          </p:nvPr>
        </p:nvSpPr>
        <p:spPr>
          <a:xfrm>
            <a:off x="2133600" y="4724400"/>
            <a:ext cx="7797800" cy="1161011"/>
          </a:xfrm>
        </p:spPr>
        <p:txBody>
          <a:bodyPr>
            <a:normAutofit/>
          </a:bodyPr>
          <a:lstStyle/>
          <a:p>
            <a:r>
              <a:rPr lang="en-GB" dirty="0"/>
              <a:t>Martha Baxter, Acting Senior Policy Analyst</a:t>
            </a:r>
          </a:p>
          <a:p>
            <a:r>
              <a:rPr lang="en-GB" dirty="0"/>
              <a:t>INDR/OECD Practitioner Workshop: Institutional Arrangements, Capture and Accountability</a:t>
            </a:r>
          </a:p>
          <a:p>
            <a:r>
              <a:rPr lang="en-GB" dirty="0"/>
              <a:t>7 June 2022</a:t>
            </a:r>
          </a:p>
          <a:p>
            <a:endParaRPr lang="en-GB" dirty="0"/>
          </a:p>
          <a:p>
            <a:endParaRPr lang="en-GB" dirty="0"/>
          </a:p>
        </p:txBody>
      </p:sp>
    </p:spTree>
    <p:extLst>
      <p:ext uri="{BB962C8B-B14F-4D97-AF65-F5344CB8AC3E}">
        <p14:creationId xmlns:p14="http://schemas.microsoft.com/office/powerpoint/2010/main" val="1289652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0"/>
          <p:cNvSpPr>
            <a:spLocks noGrp="1"/>
          </p:cNvSpPr>
          <p:nvPr>
            <p:ph type="title"/>
          </p:nvPr>
        </p:nvSpPr>
        <p:spPr>
          <a:xfrm>
            <a:off x="533400" y="123825"/>
            <a:ext cx="10515600" cy="796077"/>
          </a:xfrm>
        </p:spPr>
        <p:txBody>
          <a:bodyPr/>
          <a:lstStyle/>
          <a:p>
            <a:r>
              <a:rPr lang="en-CA" cap="all" dirty="0">
                <a:solidFill>
                  <a:srgbClr val="003628"/>
                </a:solidFill>
              </a:rPr>
              <a:t>Circular Economy: Producer responsibility</a:t>
            </a:r>
          </a:p>
        </p:txBody>
      </p:sp>
      <p:pic>
        <p:nvPicPr>
          <p:cNvPr id="5" name="Picture 4">
            <a:extLst>
              <a:ext uri="{FF2B5EF4-FFF2-40B4-BE49-F238E27FC236}">
                <a16:creationId xmlns:a16="http://schemas.microsoft.com/office/drawing/2014/main" id="{E4F581C5-CAE3-4235-B19E-5D59D3B0A13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87692" y="847119"/>
            <a:ext cx="4398065" cy="4119792"/>
          </a:xfrm>
          <a:prstGeom prst="rect">
            <a:avLst/>
          </a:prstGeom>
        </p:spPr>
      </p:pic>
      <p:sp>
        <p:nvSpPr>
          <p:cNvPr id="2" name="TextBox 1">
            <a:extLst>
              <a:ext uri="{FF2B5EF4-FFF2-40B4-BE49-F238E27FC236}">
                <a16:creationId xmlns:a16="http://schemas.microsoft.com/office/drawing/2014/main" id="{F23A46E5-8358-4A84-8CDA-1B2B89CDC027}"/>
              </a:ext>
            </a:extLst>
          </p:cNvPr>
          <p:cNvSpPr txBox="1"/>
          <p:nvPr/>
        </p:nvSpPr>
        <p:spPr>
          <a:xfrm>
            <a:off x="92991" y="847119"/>
            <a:ext cx="6369236" cy="5324535"/>
          </a:xfrm>
          <a:prstGeom prst="rect">
            <a:avLst/>
          </a:prstGeom>
          <a:noFill/>
        </p:spPr>
        <p:txBody>
          <a:bodyPr wrap="square" rtlCol="0">
            <a:spAutoFit/>
          </a:bodyPr>
          <a:lstStyle/>
          <a:p>
            <a:pPr defTabSz="914377"/>
            <a:r>
              <a:rPr lang="en-US" sz="2000" dirty="0">
                <a:solidFill>
                  <a:srgbClr val="173F35"/>
                </a:solidFill>
                <a:latin typeface="Arial" panose="020B0604020202020204"/>
              </a:rPr>
              <a:t>In a circular economy:</a:t>
            </a:r>
          </a:p>
          <a:p>
            <a:pPr defTabSz="914377"/>
            <a:endParaRPr lang="en-US" sz="2000" dirty="0">
              <a:solidFill>
                <a:srgbClr val="173F35"/>
              </a:solidFill>
              <a:latin typeface="Arial" panose="020B0604020202020204"/>
            </a:endParaRP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173F35"/>
                </a:solidFill>
                <a:effectLst/>
                <a:uLnTx/>
                <a:uFillTx/>
                <a:latin typeface="Arial" panose="020B0604020202020204"/>
                <a:ea typeface="+mn-ea"/>
                <a:cs typeface="+mn-cs"/>
              </a:rPr>
              <a:t>Government </a:t>
            </a:r>
          </a:p>
          <a:p>
            <a:pPr marL="742944" marR="0" lvl="1"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73F35"/>
                </a:solidFill>
                <a:effectLst/>
                <a:uLnTx/>
                <a:uFillTx/>
                <a:latin typeface="Arial" panose="020B0604020202020204"/>
                <a:ea typeface="+mn-ea"/>
                <a:cs typeface="+mn-cs"/>
              </a:rPr>
              <a:t>makes laws requiring producers to meet targets for resource recovery</a:t>
            </a:r>
          </a:p>
          <a:p>
            <a:pPr marL="742944" marR="0" lvl="1"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73F35"/>
                </a:solidFill>
                <a:effectLst/>
                <a:uLnTx/>
                <a:uFillTx/>
                <a:latin typeface="Arial" panose="020B0604020202020204"/>
                <a:ea typeface="+mn-ea"/>
                <a:cs typeface="+mn-cs"/>
              </a:rPr>
              <a:t>Establishes a regulator to drive compliance</a:t>
            </a:r>
          </a:p>
          <a:p>
            <a:pPr marR="0" lvl="1" algn="l" defTabSz="914377" rtl="0" eaLnBrk="1" fontAlgn="auto" latinLnBrk="0" hangingPunct="1">
              <a:lnSpc>
                <a:spcPct val="100000"/>
              </a:lnSpc>
              <a:spcBef>
                <a:spcPts val="0"/>
              </a:spcBef>
              <a:spcAft>
                <a:spcPts val="0"/>
              </a:spcAft>
              <a:buClrTx/>
              <a:buSzTx/>
              <a:tabLst/>
              <a:defRPr/>
            </a:pPr>
            <a:endParaRPr lang="en-US" sz="2000" b="1" dirty="0">
              <a:solidFill>
                <a:srgbClr val="173F35"/>
              </a:solidFill>
              <a:latin typeface="Arial" panose="020B0604020202020204"/>
            </a:endParaRPr>
          </a:p>
          <a:p>
            <a:pPr marL="285744" indent="-285744" defTabSz="914377">
              <a:buFont typeface="Arial" panose="020B0604020202020204" pitchFamily="34" charset="0"/>
              <a:buChar char="•"/>
            </a:pPr>
            <a:r>
              <a:rPr lang="en-US" sz="2000" b="1" dirty="0">
                <a:solidFill>
                  <a:srgbClr val="173F35"/>
                </a:solidFill>
                <a:latin typeface="Arial" panose="020B0604020202020204"/>
              </a:rPr>
              <a:t>Producers </a:t>
            </a:r>
            <a:r>
              <a:rPr lang="en-US" sz="2000" dirty="0">
                <a:solidFill>
                  <a:srgbClr val="173F35"/>
                </a:solidFill>
                <a:latin typeface="Arial" panose="020B0604020202020204"/>
              </a:rPr>
              <a:t> </a:t>
            </a:r>
          </a:p>
          <a:p>
            <a:pPr marL="742944" lvl="1" indent="-285744" defTabSz="914377">
              <a:buFont typeface="Arial" panose="020B0604020202020204" pitchFamily="34" charset="0"/>
              <a:buChar char="•"/>
            </a:pPr>
            <a:r>
              <a:rPr lang="en-US" sz="2000" dirty="0">
                <a:solidFill>
                  <a:srgbClr val="173F35"/>
                </a:solidFill>
                <a:latin typeface="Arial" panose="020B0604020202020204"/>
              </a:rPr>
              <a:t>Design goods so resources can be recovered </a:t>
            </a:r>
          </a:p>
          <a:p>
            <a:pPr marL="742944" lvl="1" indent="-285744" defTabSz="914377">
              <a:buFont typeface="Arial" panose="020B0604020202020204" pitchFamily="34" charset="0"/>
              <a:buChar char="•"/>
            </a:pPr>
            <a:r>
              <a:rPr lang="en-US" sz="2000" dirty="0">
                <a:solidFill>
                  <a:srgbClr val="173F35"/>
                </a:solidFill>
                <a:latin typeface="Arial" panose="020B0604020202020204"/>
              </a:rPr>
              <a:t>Establish and run collection and recovery systems</a:t>
            </a:r>
          </a:p>
          <a:p>
            <a:pPr marL="742944" lvl="1" indent="-285744" defTabSz="914377">
              <a:buFont typeface="Arial" panose="020B0604020202020204" pitchFamily="34" charset="0"/>
              <a:buChar char="•"/>
            </a:pPr>
            <a:r>
              <a:rPr lang="en-US" sz="2000" dirty="0">
                <a:solidFill>
                  <a:srgbClr val="173F35"/>
                </a:solidFill>
                <a:latin typeface="Arial" panose="020B0604020202020204"/>
              </a:rPr>
              <a:t>Report to regulator on recovery rates</a:t>
            </a:r>
          </a:p>
          <a:p>
            <a:pPr lvl="1" defTabSz="914377"/>
            <a:endParaRPr lang="en-US" sz="2000" dirty="0">
              <a:solidFill>
                <a:srgbClr val="173F35"/>
              </a:solidFill>
              <a:latin typeface="Arial" panose="020B0604020202020204"/>
            </a:endParaRPr>
          </a:p>
          <a:p>
            <a:pPr marL="285744" indent="-285744" defTabSz="914377">
              <a:buFont typeface="Arial" panose="020B0604020202020204" pitchFamily="34" charset="0"/>
              <a:buChar char="•"/>
            </a:pPr>
            <a:r>
              <a:rPr lang="en-US" sz="2000" b="1" dirty="0">
                <a:solidFill>
                  <a:srgbClr val="173F35"/>
                </a:solidFill>
                <a:latin typeface="Arial" panose="020B0604020202020204"/>
              </a:rPr>
              <a:t>Consumers </a:t>
            </a:r>
            <a:r>
              <a:rPr lang="en-US" sz="2000" dirty="0">
                <a:solidFill>
                  <a:srgbClr val="173F35"/>
                </a:solidFill>
                <a:latin typeface="Arial" panose="020B0604020202020204"/>
              </a:rPr>
              <a:t>encouraged to return used products and packages for reuse</a:t>
            </a:r>
          </a:p>
          <a:p>
            <a:pPr defTabSz="914377"/>
            <a:endParaRPr lang="en-US" sz="2000" dirty="0">
              <a:solidFill>
                <a:srgbClr val="173F35"/>
              </a:solidFill>
              <a:latin typeface="Arial" panose="020B0604020202020204"/>
            </a:endParaRPr>
          </a:p>
          <a:p>
            <a:pPr marL="285744" indent="-285744" defTabSz="914377">
              <a:buFont typeface="Arial" panose="020B0604020202020204" pitchFamily="34" charset="0"/>
              <a:buChar char="•"/>
            </a:pPr>
            <a:endParaRPr lang="en-CA" sz="2000" dirty="0">
              <a:solidFill>
                <a:srgbClr val="173F35"/>
              </a:solidFill>
              <a:latin typeface="Arial" panose="020B0604020202020204"/>
            </a:endParaRPr>
          </a:p>
        </p:txBody>
      </p:sp>
      <p:sp>
        <p:nvSpPr>
          <p:cNvPr id="6" name="TextBox 5">
            <a:extLst>
              <a:ext uri="{FF2B5EF4-FFF2-40B4-BE49-F238E27FC236}">
                <a16:creationId xmlns:a16="http://schemas.microsoft.com/office/drawing/2014/main" id="{6198D304-8636-4487-8C40-BDE5BA0883BD}"/>
              </a:ext>
            </a:extLst>
          </p:cNvPr>
          <p:cNvSpPr txBox="1"/>
          <p:nvPr/>
        </p:nvSpPr>
        <p:spPr>
          <a:xfrm>
            <a:off x="11393313" y="6033155"/>
            <a:ext cx="320511" cy="276999"/>
          </a:xfrm>
          <a:prstGeom prst="rect">
            <a:avLst/>
          </a:prstGeom>
          <a:noFill/>
        </p:spPr>
        <p:txBody>
          <a:bodyPr wrap="square" rtlCol="0">
            <a:spAutoFit/>
          </a:bodyPr>
          <a:lstStyle/>
          <a:p>
            <a:pPr defTabSz="914377"/>
            <a:fld id="{3122F199-12A1-4DE8-8372-80275DC09511}" type="slidenum">
              <a:rPr lang="en-CA" sz="1200">
                <a:solidFill>
                  <a:prstClr val="black"/>
                </a:solidFill>
                <a:latin typeface="Arial" panose="020B0604020202020204"/>
              </a:rPr>
              <a:pPr defTabSz="914377"/>
              <a:t>20</a:t>
            </a:fld>
            <a:endParaRPr lang="en-CA" sz="1200" dirty="0">
              <a:solidFill>
                <a:prstClr val="black"/>
              </a:solidFill>
              <a:latin typeface="Arial" panose="020B0604020202020204"/>
            </a:endParaRPr>
          </a:p>
        </p:txBody>
      </p:sp>
    </p:spTree>
    <p:extLst>
      <p:ext uri="{BB962C8B-B14F-4D97-AF65-F5344CB8AC3E}">
        <p14:creationId xmlns:p14="http://schemas.microsoft.com/office/powerpoint/2010/main" val="3475576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0"/>
          <p:cNvSpPr>
            <a:spLocks noGrp="1"/>
          </p:cNvSpPr>
          <p:nvPr>
            <p:ph type="title"/>
          </p:nvPr>
        </p:nvSpPr>
        <p:spPr>
          <a:xfrm>
            <a:off x="507725" y="186759"/>
            <a:ext cx="10515600" cy="796077"/>
          </a:xfrm>
        </p:spPr>
        <p:txBody>
          <a:bodyPr/>
          <a:lstStyle/>
          <a:p>
            <a:r>
              <a:rPr lang="en-US" cap="all" dirty="0">
                <a:solidFill>
                  <a:srgbClr val="003628"/>
                </a:solidFill>
              </a:rPr>
              <a:t>RPRA Ontario’s circular economy regulator</a:t>
            </a:r>
            <a:br>
              <a:rPr lang="en-US" dirty="0">
                <a:solidFill>
                  <a:srgbClr val="003628"/>
                </a:solidFill>
              </a:rPr>
            </a:br>
            <a:endParaRPr lang="en-CA" dirty="0">
              <a:solidFill>
                <a:srgbClr val="003628"/>
              </a:solidFill>
            </a:endParaRPr>
          </a:p>
        </p:txBody>
      </p:sp>
      <p:sp>
        <p:nvSpPr>
          <p:cNvPr id="6" name="TextBox 5">
            <a:extLst>
              <a:ext uri="{FF2B5EF4-FFF2-40B4-BE49-F238E27FC236}">
                <a16:creationId xmlns:a16="http://schemas.microsoft.com/office/drawing/2014/main" id="{6198D304-8636-4487-8C40-BDE5BA0883BD}"/>
              </a:ext>
            </a:extLst>
          </p:cNvPr>
          <p:cNvSpPr txBox="1"/>
          <p:nvPr/>
        </p:nvSpPr>
        <p:spPr>
          <a:xfrm>
            <a:off x="11393313" y="6033155"/>
            <a:ext cx="320511" cy="276999"/>
          </a:xfrm>
          <a:prstGeom prst="rect">
            <a:avLst/>
          </a:prstGeom>
          <a:noFill/>
        </p:spPr>
        <p:txBody>
          <a:bodyPr wrap="square" rtlCol="0">
            <a:spAutoFit/>
          </a:bodyPr>
          <a:lstStyle/>
          <a:p>
            <a:pPr defTabSz="914377"/>
            <a:fld id="{3122F199-12A1-4DE8-8372-80275DC09511}" type="slidenum">
              <a:rPr lang="en-CA" sz="1200">
                <a:solidFill>
                  <a:prstClr val="black"/>
                </a:solidFill>
                <a:latin typeface="Arial" panose="020B0604020202020204"/>
              </a:rPr>
              <a:pPr defTabSz="914377"/>
              <a:t>21</a:t>
            </a:fld>
            <a:endParaRPr lang="en-CA" sz="1200" dirty="0">
              <a:solidFill>
                <a:prstClr val="black"/>
              </a:solidFill>
              <a:latin typeface="Arial" panose="020B0604020202020204"/>
            </a:endParaRPr>
          </a:p>
        </p:txBody>
      </p:sp>
      <p:sp>
        <p:nvSpPr>
          <p:cNvPr id="7" name="TextBox 6">
            <a:extLst>
              <a:ext uri="{FF2B5EF4-FFF2-40B4-BE49-F238E27FC236}">
                <a16:creationId xmlns:a16="http://schemas.microsoft.com/office/drawing/2014/main" id="{A6A73ABF-72C9-6838-5D83-5BBBFAEE2577}"/>
              </a:ext>
            </a:extLst>
          </p:cNvPr>
          <p:cNvSpPr txBox="1"/>
          <p:nvPr/>
        </p:nvSpPr>
        <p:spPr>
          <a:xfrm>
            <a:off x="507725" y="919902"/>
            <a:ext cx="11176549" cy="3856890"/>
          </a:xfrm>
          <a:prstGeom prst="rect">
            <a:avLst/>
          </a:prstGeom>
          <a:noFill/>
        </p:spPr>
        <p:txBody>
          <a:bodyPr wrap="square">
            <a:spAutoFit/>
          </a:bodyPr>
          <a:lstStyle/>
          <a:p>
            <a:pPr lvl="0"/>
            <a:r>
              <a:rPr lang="en-US" sz="2000" dirty="0">
                <a:solidFill>
                  <a:schemeClr val="tx1"/>
                </a:solidFill>
              </a:rPr>
              <a:t>Regulate the market, including operating a registry for producers to register and report on outcomes</a:t>
            </a:r>
          </a:p>
          <a:p>
            <a:pPr lvl="1"/>
            <a:endParaRPr lang="en-US" sz="2000" dirty="0"/>
          </a:p>
          <a:p>
            <a:pPr marL="285750" indent="-285750">
              <a:lnSpc>
                <a:spcPct val="150000"/>
              </a:lnSpc>
              <a:buFont typeface="Arial" panose="020B0604020202020204" pitchFamily="34" charset="0"/>
              <a:buChar char="•"/>
            </a:pPr>
            <a:r>
              <a:rPr lang="en-US" sz="2000" dirty="0">
                <a:solidFill>
                  <a:schemeClr val="tx1"/>
                </a:solidFill>
              </a:rPr>
              <a:t>Support businesses in understanding and meeting requirements</a:t>
            </a:r>
          </a:p>
          <a:p>
            <a:pPr marL="285750" indent="-285750">
              <a:lnSpc>
                <a:spcPct val="150000"/>
              </a:lnSpc>
              <a:buFont typeface="Arial" panose="020B0604020202020204" pitchFamily="34" charset="0"/>
              <a:buChar char="•"/>
            </a:pPr>
            <a:r>
              <a:rPr lang="en-US" sz="2000" dirty="0">
                <a:solidFill>
                  <a:schemeClr val="tx1"/>
                </a:solidFill>
              </a:rPr>
              <a:t>Enforce where necessary to drive compliance and competitive markets</a:t>
            </a:r>
          </a:p>
          <a:p>
            <a:pPr marL="342900" indent="-342900">
              <a:lnSpc>
                <a:spcPct val="150000"/>
              </a:lnSpc>
              <a:spcBef>
                <a:spcPts val="1000"/>
              </a:spcBef>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Monitor outcomes – resource recovery rates as % of goods sold into Ontario</a:t>
            </a:r>
          </a:p>
          <a:p>
            <a:pPr marL="800100" lvl="1" indent="-342900">
              <a:lnSpc>
                <a:spcPct val="150000"/>
              </a:lnSpc>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Producers must submit data to prove targets met</a:t>
            </a:r>
            <a:endParaRPr lang="en-US" sz="2000" dirty="0">
              <a:solidFill>
                <a:schemeClr val="tx1"/>
              </a:solidFill>
            </a:endParaRPr>
          </a:p>
          <a:p>
            <a:pPr marL="342900" indent="-342900">
              <a:lnSpc>
                <a:spcPct val="150000"/>
              </a:lnSpc>
              <a:buFont typeface="Arial" panose="020B0604020202020204" pitchFamily="34" charset="0"/>
              <a:buChar char="•"/>
            </a:pPr>
            <a:r>
              <a:rPr lang="en-US" sz="2000" dirty="0">
                <a:solidFill>
                  <a:schemeClr val="tx1"/>
                </a:solidFill>
              </a:rPr>
              <a:t>Provide information to the Minister to support policy decisions</a:t>
            </a:r>
          </a:p>
          <a:p>
            <a:pPr marL="342900" lvl="0" indent="-342900">
              <a:lnSpc>
                <a:spcPct val="150000"/>
              </a:lnSpc>
              <a:buFont typeface="Arial" panose="020B0604020202020204" pitchFamily="34" charset="0"/>
              <a:buChar char="•"/>
            </a:pPr>
            <a:r>
              <a:rPr lang="en-US" sz="2000" dirty="0">
                <a:solidFill>
                  <a:schemeClr val="tx1"/>
                </a:solidFill>
              </a:rPr>
              <a:t>Provide information to the public about Ontario’s progress toward a circular economy</a:t>
            </a:r>
          </a:p>
        </p:txBody>
      </p:sp>
    </p:spTree>
    <p:extLst>
      <p:ext uri="{BB962C8B-B14F-4D97-AF65-F5344CB8AC3E}">
        <p14:creationId xmlns:p14="http://schemas.microsoft.com/office/powerpoint/2010/main" val="2205670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0"/>
          <p:cNvSpPr>
            <a:spLocks noGrp="1"/>
          </p:cNvSpPr>
          <p:nvPr>
            <p:ph type="title"/>
          </p:nvPr>
        </p:nvSpPr>
        <p:spPr>
          <a:xfrm>
            <a:off x="533400" y="123825"/>
            <a:ext cx="11245312" cy="796077"/>
          </a:xfrm>
        </p:spPr>
        <p:txBody>
          <a:bodyPr/>
          <a:lstStyle/>
          <a:p>
            <a:r>
              <a:rPr lang="en-US" sz="2800" b="1" cap="all" dirty="0">
                <a:solidFill>
                  <a:srgbClr val="003628"/>
                </a:solidFill>
              </a:rPr>
              <a:t>Ontario’s Delegated administrative authority model:</a:t>
            </a:r>
            <a:br>
              <a:rPr lang="en-US" sz="2800" b="1" cap="all" dirty="0">
                <a:solidFill>
                  <a:srgbClr val="003628"/>
                </a:solidFill>
              </a:rPr>
            </a:br>
            <a:r>
              <a:rPr lang="en-US" sz="2800" b="1" cap="all" dirty="0">
                <a:solidFill>
                  <a:srgbClr val="003628"/>
                </a:solidFill>
              </a:rPr>
              <a:t>third-party governance</a:t>
            </a:r>
            <a:br>
              <a:rPr lang="en-US" sz="2800" b="1" cap="all" dirty="0">
                <a:solidFill>
                  <a:srgbClr val="00A1B5"/>
                </a:solidFill>
                <a:latin typeface="+mn-lt"/>
                <a:cs typeface="Arial"/>
              </a:rPr>
            </a:br>
            <a:endParaRPr lang="en-CA" dirty="0">
              <a:solidFill>
                <a:srgbClr val="003628"/>
              </a:solidFill>
            </a:endParaRPr>
          </a:p>
        </p:txBody>
      </p:sp>
      <p:sp>
        <p:nvSpPr>
          <p:cNvPr id="6" name="TextBox 5">
            <a:extLst>
              <a:ext uri="{FF2B5EF4-FFF2-40B4-BE49-F238E27FC236}">
                <a16:creationId xmlns:a16="http://schemas.microsoft.com/office/drawing/2014/main" id="{6198D304-8636-4487-8C40-BDE5BA0883BD}"/>
              </a:ext>
            </a:extLst>
          </p:cNvPr>
          <p:cNvSpPr txBox="1"/>
          <p:nvPr/>
        </p:nvSpPr>
        <p:spPr>
          <a:xfrm>
            <a:off x="11393313" y="6033155"/>
            <a:ext cx="320511" cy="276999"/>
          </a:xfrm>
          <a:prstGeom prst="rect">
            <a:avLst/>
          </a:prstGeom>
          <a:noFill/>
        </p:spPr>
        <p:txBody>
          <a:bodyPr wrap="square" rtlCol="0">
            <a:spAutoFit/>
          </a:bodyPr>
          <a:lstStyle/>
          <a:p>
            <a:pPr defTabSz="914377"/>
            <a:fld id="{3122F199-12A1-4DE8-8372-80275DC09511}" type="slidenum">
              <a:rPr lang="en-CA" sz="1200">
                <a:solidFill>
                  <a:prstClr val="black"/>
                </a:solidFill>
                <a:latin typeface="Arial" panose="020B0604020202020204"/>
              </a:rPr>
              <a:pPr defTabSz="914377"/>
              <a:t>22</a:t>
            </a:fld>
            <a:endParaRPr lang="en-CA" sz="1200" dirty="0">
              <a:solidFill>
                <a:prstClr val="black"/>
              </a:solidFill>
              <a:latin typeface="Arial" panose="020B0604020202020204"/>
            </a:endParaRPr>
          </a:p>
        </p:txBody>
      </p:sp>
      <p:sp>
        <p:nvSpPr>
          <p:cNvPr id="7" name="TextBox 6">
            <a:extLst>
              <a:ext uri="{FF2B5EF4-FFF2-40B4-BE49-F238E27FC236}">
                <a16:creationId xmlns:a16="http://schemas.microsoft.com/office/drawing/2014/main" id="{A6A73ABF-72C9-6838-5D83-5BBBFAEE2577}"/>
              </a:ext>
            </a:extLst>
          </p:cNvPr>
          <p:cNvSpPr txBox="1"/>
          <p:nvPr/>
        </p:nvSpPr>
        <p:spPr>
          <a:xfrm>
            <a:off x="377019" y="1268614"/>
            <a:ext cx="11176549" cy="2554545"/>
          </a:xfrm>
          <a:prstGeom prst="rect">
            <a:avLst/>
          </a:prstGeom>
          <a:noFill/>
        </p:spPr>
        <p:txBody>
          <a:bodyPr wrap="square">
            <a:spAutoFit/>
          </a:bodyPr>
          <a:lstStyle/>
          <a:p>
            <a:pPr>
              <a:spcAft>
                <a:spcPts val="1200"/>
              </a:spcAft>
            </a:pPr>
            <a:r>
              <a:rPr lang="en-CA" sz="2000" dirty="0">
                <a:latin typeface="+mn-lt"/>
              </a:rPr>
              <a:t>Unique co-regulatory model in operation in Ontario since 1997</a:t>
            </a:r>
          </a:p>
          <a:p>
            <a:pPr>
              <a:spcAft>
                <a:spcPts val="1200"/>
              </a:spcAft>
            </a:pPr>
            <a:r>
              <a:rPr lang="en-CA" sz="2000" dirty="0">
                <a:latin typeface="+mn-lt"/>
              </a:rPr>
              <a:t>Government designs, makes and monitors the legislation and regulation</a:t>
            </a:r>
          </a:p>
          <a:p>
            <a:pPr>
              <a:spcAft>
                <a:spcPts val="1200"/>
              </a:spcAft>
            </a:pPr>
            <a:r>
              <a:rPr lang="en-CA" sz="2000" dirty="0">
                <a:latin typeface="+mn-lt"/>
              </a:rPr>
              <a:t>Administrative authority administers legislation</a:t>
            </a:r>
          </a:p>
          <a:p>
            <a:pPr>
              <a:spcAft>
                <a:spcPts val="1200"/>
              </a:spcAft>
            </a:pPr>
            <a:r>
              <a:rPr lang="en-CA" sz="2000" dirty="0">
                <a:latin typeface="+mn-lt"/>
              </a:rPr>
              <a:t>Minister retains overall accountability and responsibility for the legislation, regulations and performance of authority </a:t>
            </a:r>
          </a:p>
          <a:p>
            <a:pPr>
              <a:spcAft>
                <a:spcPts val="1200"/>
              </a:spcAft>
            </a:pPr>
            <a:r>
              <a:rPr lang="en-CA" sz="2000" dirty="0">
                <a:latin typeface="+mn-lt"/>
              </a:rPr>
              <a:t>Authority has operational, financial and legal responsibility for regulatory delivery</a:t>
            </a:r>
          </a:p>
        </p:txBody>
      </p:sp>
    </p:spTree>
    <p:extLst>
      <p:ext uri="{BB962C8B-B14F-4D97-AF65-F5344CB8AC3E}">
        <p14:creationId xmlns:p14="http://schemas.microsoft.com/office/powerpoint/2010/main" val="471903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0"/>
          <p:cNvSpPr>
            <a:spLocks noGrp="1"/>
          </p:cNvSpPr>
          <p:nvPr>
            <p:ph type="title"/>
          </p:nvPr>
        </p:nvSpPr>
        <p:spPr>
          <a:xfrm>
            <a:off x="533400" y="123825"/>
            <a:ext cx="11245312" cy="796077"/>
          </a:xfrm>
        </p:spPr>
        <p:txBody>
          <a:bodyPr/>
          <a:lstStyle/>
          <a:p>
            <a:r>
              <a:rPr lang="en-US" sz="2800" b="1" cap="all" dirty="0">
                <a:solidFill>
                  <a:srgbClr val="003628"/>
                </a:solidFill>
                <a:latin typeface="+mn-lt"/>
                <a:cs typeface="Arial"/>
              </a:rPr>
              <a:t>Ontario’s administrative authorities </a:t>
            </a:r>
            <a:br>
              <a:rPr lang="en-US" sz="2800" b="1" cap="all" dirty="0">
                <a:solidFill>
                  <a:srgbClr val="00A1B5"/>
                </a:solidFill>
                <a:latin typeface="+mn-lt"/>
                <a:cs typeface="Arial"/>
              </a:rPr>
            </a:br>
            <a:endParaRPr lang="en-CA" dirty="0">
              <a:solidFill>
                <a:srgbClr val="003628"/>
              </a:solidFill>
            </a:endParaRPr>
          </a:p>
        </p:txBody>
      </p:sp>
      <p:sp>
        <p:nvSpPr>
          <p:cNvPr id="6" name="TextBox 5">
            <a:extLst>
              <a:ext uri="{FF2B5EF4-FFF2-40B4-BE49-F238E27FC236}">
                <a16:creationId xmlns:a16="http://schemas.microsoft.com/office/drawing/2014/main" id="{6198D304-8636-4487-8C40-BDE5BA0883BD}"/>
              </a:ext>
            </a:extLst>
          </p:cNvPr>
          <p:cNvSpPr txBox="1"/>
          <p:nvPr/>
        </p:nvSpPr>
        <p:spPr>
          <a:xfrm>
            <a:off x="11393313" y="6033155"/>
            <a:ext cx="320511" cy="276999"/>
          </a:xfrm>
          <a:prstGeom prst="rect">
            <a:avLst/>
          </a:prstGeom>
          <a:noFill/>
        </p:spPr>
        <p:txBody>
          <a:bodyPr wrap="square" rtlCol="0">
            <a:spAutoFit/>
          </a:bodyPr>
          <a:lstStyle/>
          <a:p>
            <a:pPr defTabSz="914377"/>
            <a:fld id="{3122F199-12A1-4DE8-8372-80275DC09511}" type="slidenum">
              <a:rPr lang="en-CA" sz="1200">
                <a:solidFill>
                  <a:prstClr val="black"/>
                </a:solidFill>
                <a:latin typeface="Arial" panose="020B0604020202020204"/>
              </a:rPr>
              <a:pPr defTabSz="914377"/>
              <a:t>23</a:t>
            </a:fld>
            <a:endParaRPr lang="en-CA" sz="1200" dirty="0">
              <a:solidFill>
                <a:prstClr val="black"/>
              </a:solidFill>
              <a:latin typeface="Arial" panose="020B0604020202020204"/>
            </a:endParaRPr>
          </a:p>
        </p:txBody>
      </p:sp>
      <p:sp>
        <p:nvSpPr>
          <p:cNvPr id="2" name="Rectangle: Rounded Corners 1">
            <a:extLst>
              <a:ext uri="{FF2B5EF4-FFF2-40B4-BE49-F238E27FC236}">
                <a16:creationId xmlns:a16="http://schemas.microsoft.com/office/drawing/2014/main" id="{B882C3E1-3662-7497-811A-31754B150DF8}"/>
              </a:ext>
            </a:extLst>
          </p:cNvPr>
          <p:cNvSpPr/>
          <p:nvPr/>
        </p:nvSpPr>
        <p:spPr>
          <a:xfrm>
            <a:off x="4395061" y="919902"/>
            <a:ext cx="3735092" cy="29136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4CD4A8E-747B-D136-1571-8476738654D3}"/>
              </a:ext>
            </a:extLst>
          </p:cNvPr>
          <p:cNvSpPr txBox="1"/>
          <p:nvPr/>
        </p:nvSpPr>
        <p:spPr>
          <a:xfrm>
            <a:off x="666427" y="1033265"/>
            <a:ext cx="2921430" cy="369332"/>
          </a:xfrm>
          <a:prstGeom prst="rect">
            <a:avLst/>
          </a:prstGeom>
          <a:noFill/>
        </p:spPr>
        <p:txBody>
          <a:bodyPr wrap="square" rtlCol="0">
            <a:spAutoFit/>
          </a:bodyPr>
          <a:lstStyle/>
          <a:p>
            <a:pPr algn="ctr"/>
            <a:r>
              <a:rPr lang="en-US" b="1" dirty="0"/>
              <a:t>Consumer Protection</a:t>
            </a:r>
          </a:p>
        </p:txBody>
      </p:sp>
      <p:sp>
        <p:nvSpPr>
          <p:cNvPr id="9" name="Rectangle: Rounded Corners 8">
            <a:extLst>
              <a:ext uri="{FF2B5EF4-FFF2-40B4-BE49-F238E27FC236}">
                <a16:creationId xmlns:a16="http://schemas.microsoft.com/office/drawing/2014/main" id="{D54A0089-FEE1-952F-1CB7-8F6D929CF091}"/>
              </a:ext>
            </a:extLst>
          </p:cNvPr>
          <p:cNvSpPr/>
          <p:nvPr/>
        </p:nvSpPr>
        <p:spPr>
          <a:xfrm>
            <a:off x="298342" y="925069"/>
            <a:ext cx="3735092" cy="29136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1B18077-6D66-9899-CF06-D2EA1B2A48D5}"/>
              </a:ext>
            </a:extLst>
          </p:cNvPr>
          <p:cNvSpPr txBox="1"/>
          <p:nvPr/>
        </p:nvSpPr>
        <p:spPr>
          <a:xfrm>
            <a:off x="4770249" y="1030636"/>
            <a:ext cx="2921430" cy="369332"/>
          </a:xfrm>
          <a:prstGeom prst="rect">
            <a:avLst/>
          </a:prstGeom>
          <a:noFill/>
        </p:spPr>
        <p:txBody>
          <a:bodyPr wrap="square" rtlCol="0">
            <a:spAutoFit/>
          </a:bodyPr>
          <a:lstStyle/>
          <a:p>
            <a:pPr algn="ctr"/>
            <a:r>
              <a:rPr lang="en-US" b="1" dirty="0"/>
              <a:t>Public Safety</a:t>
            </a:r>
          </a:p>
        </p:txBody>
      </p:sp>
      <p:sp>
        <p:nvSpPr>
          <p:cNvPr id="11" name="Rectangle: Rounded Corners 10">
            <a:extLst>
              <a:ext uri="{FF2B5EF4-FFF2-40B4-BE49-F238E27FC236}">
                <a16:creationId xmlns:a16="http://schemas.microsoft.com/office/drawing/2014/main" id="{710BB7F6-FE82-424A-73FB-563FF92220CC}"/>
              </a:ext>
            </a:extLst>
          </p:cNvPr>
          <p:cNvSpPr/>
          <p:nvPr/>
        </p:nvSpPr>
        <p:spPr>
          <a:xfrm>
            <a:off x="8358753" y="919902"/>
            <a:ext cx="3735092" cy="29136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CB47F08-F710-E7B1-2D30-7643E85BC964}"/>
              </a:ext>
            </a:extLst>
          </p:cNvPr>
          <p:cNvSpPr txBox="1"/>
          <p:nvPr/>
        </p:nvSpPr>
        <p:spPr>
          <a:xfrm>
            <a:off x="8857282" y="1035757"/>
            <a:ext cx="2921430" cy="369332"/>
          </a:xfrm>
          <a:prstGeom prst="rect">
            <a:avLst/>
          </a:prstGeom>
          <a:noFill/>
        </p:spPr>
        <p:txBody>
          <a:bodyPr wrap="square" rtlCol="0">
            <a:spAutoFit/>
          </a:bodyPr>
          <a:lstStyle/>
          <a:p>
            <a:pPr algn="ctr"/>
            <a:r>
              <a:rPr lang="en-US" b="1" dirty="0"/>
              <a:t>Retirement Homes</a:t>
            </a:r>
          </a:p>
        </p:txBody>
      </p:sp>
      <p:sp>
        <p:nvSpPr>
          <p:cNvPr id="13" name="Rectangle: Rounded Corners 12">
            <a:extLst>
              <a:ext uri="{FF2B5EF4-FFF2-40B4-BE49-F238E27FC236}">
                <a16:creationId xmlns:a16="http://schemas.microsoft.com/office/drawing/2014/main" id="{52324C46-51D2-7CDE-0A77-30DFF6829236}"/>
              </a:ext>
            </a:extLst>
          </p:cNvPr>
          <p:cNvSpPr/>
          <p:nvPr/>
        </p:nvSpPr>
        <p:spPr>
          <a:xfrm>
            <a:off x="4395061" y="3944318"/>
            <a:ext cx="3671807" cy="23014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4AA879C-3619-2E9C-F45A-841D41851716}"/>
              </a:ext>
            </a:extLst>
          </p:cNvPr>
          <p:cNvSpPr txBox="1"/>
          <p:nvPr/>
        </p:nvSpPr>
        <p:spPr>
          <a:xfrm>
            <a:off x="4770249" y="3985545"/>
            <a:ext cx="2921430" cy="369332"/>
          </a:xfrm>
          <a:prstGeom prst="rect">
            <a:avLst/>
          </a:prstGeom>
          <a:noFill/>
        </p:spPr>
        <p:txBody>
          <a:bodyPr wrap="square" rtlCol="0">
            <a:spAutoFit/>
          </a:bodyPr>
          <a:lstStyle/>
          <a:p>
            <a:pPr algn="ctr"/>
            <a:r>
              <a:rPr lang="en-US" b="1" dirty="0"/>
              <a:t>Circular Economy</a:t>
            </a:r>
          </a:p>
        </p:txBody>
      </p:sp>
      <p:pic>
        <p:nvPicPr>
          <p:cNvPr id="15" name="Graphic 14">
            <a:extLst>
              <a:ext uri="{FF2B5EF4-FFF2-40B4-BE49-F238E27FC236}">
                <a16:creationId xmlns:a16="http://schemas.microsoft.com/office/drawing/2014/main" id="{62967A30-FC30-EDA6-1E0C-F007761B4E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95341" y="4765436"/>
            <a:ext cx="3153316" cy="514297"/>
          </a:xfrm>
          <a:prstGeom prst="rect">
            <a:avLst/>
          </a:prstGeom>
        </p:spPr>
      </p:pic>
      <p:pic>
        <p:nvPicPr>
          <p:cNvPr id="16" name="Picture 8" descr="http://www.extremerush.ca/tssa2.png">
            <a:extLst>
              <a:ext uri="{FF2B5EF4-FFF2-40B4-BE49-F238E27FC236}">
                <a16:creationId xmlns:a16="http://schemas.microsoft.com/office/drawing/2014/main" id="{AB698C27-55DA-DA35-385D-96185A66F27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5341" y="2012392"/>
            <a:ext cx="1014245" cy="10142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http://www.esasafe.com/html/img/_logo.png">
            <a:extLst>
              <a:ext uri="{FF2B5EF4-FFF2-40B4-BE49-F238E27FC236}">
                <a16:creationId xmlns:a16="http://schemas.microsoft.com/office/drawing/2014/main" id="{C15D2A29-5AA6-5DA5-3583-2D440AD3D2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2416" y="2153220"/>
            <a:ext cx="1498475" cy="7325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BDADF644-5447-573F-5412-6FE0376913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69247" y="2151716"/>
            <a:ext cx="2514104" cy="560788"/>
          </a:xfrm>
          <a:prstGeom prst="rect">
            <a:avLst/>
          </a:prstGeom>
        </p:spPr>
      </p:pic>
      <p:pic>
        <p:nvPicPr>
          <p:cNvPr id="19" name="Picture 2" descr="http://www.funeralboard.com/Content/Images/Bao/BAO_bw_800w.png">
            <a:extLst>
              <a:ext uri="{FF2B5EF4-FFF2-40B4-BE49-F238E27FC236}">
                <a16:creationId xmlns:a16="http://schemas.microsoft.com/office/drawing/2014/main" id="{BCA23085-C1A6-65DD-5C83-7E1B9CDAF54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0229" y="1444573"/>
            <a:ext cx="1696768" cy="42419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BF28FF39-083B-6551-6BD2-ADD7B93ED5B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9196" y="1337659"/>
            <a:ext cx="1064587" cy="800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4" descr="http://www.tarion.com/About-Tarion/News-and-Events/PublishingImages/ImageGallery/Tarion%20Blue%20Logo.jpg">
            <a:extLst>
              <a:ext uri="{FF2B5EF4-FFF2-40B4-BE49-F238E27FC236}">
                <a16:creationId xmlns:a16="http://schemas.microsoft.com/office/drawing/2014/main" id="{7606D3DE-B128-5B7E-A378-B9A0B27E230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3517" y="1960102"/>
            <a:ext cx="1715160" cy="5143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http://www.simcoechamber.on.ca/images/stories/Services/omvic%20logo.gif">
            <a:extLst>
              <a:ext uri="{FF2B5EF4-FFF2-40B4-BE49-F238E27FC236}">
                <a16:creationId xmlns:a16="http://schemas.microsoft.com/office/drawing/2014/main" id="{3825510A-C5BA-2366-D635-ECF183C48135}"/>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2518" b="21435"/>
          <a:stretch/>
        </p:blipFill>
        <p:spPr bwMode="auto">
          <a:xfrm>
            <a:off x="2616524" y="2048759"/>
            <a:ext cx="1285785" cy="84921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2DCAC889-1983-AB9A-52F0-F4E2C7B099AB}"/>
              </a:ext>
            </a:extLst>
          </p:cNvPr>
          <p:cNvPicPr>
            <a:picLocks noChangeAspect="1"/>
          </p:cNvPicPr>
          <p:nvPr/>
        </p:nvPicPr>
        <p:blipFill>
          <a:blip r:embed="rId12"/>
          <a:stretch>
            <a:fillRect/>
          </a:stretch>
        </p:blipFill>
        <p:spPr>
          <a:xfrm>
            <a:off x="465624" y="2447923"/>
            <a:ext cx="1524000" cy="571500"/>
          </a:xfrm>
          <a:prstGeom prst="rect">
            <a:avLst/>
          </a:prstGeom>
        </p:spPr>
      </p:pic>
      <p:pic>
        <p:nvPicPr>
          <p:cNvPr id="24" name="Picture 3">
            <a:extLst>
              <a:ext uri="{FF2B5EF4-FFF2-40B4-BE49-F238E27FC236}">
                <a16:creationId xmlns:a16="http://schemas.microsoft.com/office/drawing/2014/main" id="{F1993D08-C579-3FE1-9E97-A4A4A153753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26142" y="2779749"/>
            <a:ext cx="879186" cy="829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 descr="http://recofactfiction.ca/images/LOGO-RECO.png">
            <a:extLst>
              <a:ext uri="{FF2B5EF4-FFF2-40B4-BE49-F238E27FC236}">
                <a16:creationId xmlns:a16="http://schemas.microsoft.com/office/drawing/2014/main" id="{C9D68E2F-49AC-7865-F040-C33512DCEF3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90760" y="2986889"/>
            <a:ext cx="1206782" cy="797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961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0"/>
          <p:cNvSpPr>
            <a:spLocks noGrp="1"/>
          </p:cNvSpPr>
          <p:nvPr>
            <p:ph type="title"/>
          </p:nvPr>
        </p:nvSpPr>
        <p:spPr>
          <a:xfrm>
            <a:off x="564397" y="209065"/>
            <a:ext cx="11245312" cy="796077"/>
          </a:xfrm>
        </p:spPr>
        <p:txBody>
          <a:bodyPr/>
          <a:lstStyle/>
          <a:p>
            <a:r>
              <a:rPr lang="en-CA" cap="all" dirty="0">
                <a:solidFill>
                  <a:srgbClr val="003628"/>
                </a:solidFill>
                <a:latin typeface="+mj-lt"/>
                <a:cs typeface="+mj-cs"/>
              </a:rPr>
              <a:t>Operating Model</a:t>
            </a:r>
            <a:endParaRPr lang="en-CA" cap="all" dirty="0">
              <a:solidFill>
                <a:srgbClr val="003628"/>
              </a:solidFill>
            </a:endParaRPr>
          </a:p>
        </p:txBody>
      </p:sp>
      <p:sp>
        <p:nvSpPr>
          <p:cNvPr id="6" name="TextBox 5">
            <a:extLst>
              <a:ext uri="{FF2B5EF4-FFF2-40B4-BE49-F238E27FC236}">
                <a16:creationId xmlns:a16="http://schemas.microsoft.com/office/drawing/2014/main" id="{6198D304-8636-4487-8C40-BDE5BA0883BD}"/>
              </a:ext>
            </a:extLst>
          </p:cNvPr>
          <p:cNvSpPr txBox="1"/>
          <p:nvPr/>
        </p:nvSpPr>
        <p:spPr>
          <a:xfrm>
            <a:off x="11393313" y="6033155"/>
            <a:ext cx="320511" cy="276999"/>
          </a:xfrm>
          <a:prstGeom prst="rect">
            <a:avLst/>
          </a:prstGeom>
          <a:noFill/>
        </p:spPr>
        <p:txBody>
          <a:bodyPr wrap="square" rtlCol="0">
            <a:spAutoFit/>
          </a:bodyPr>
          <a:lstStyle/>
          <a:p>
            <a:pPr defTabSz="914377"/>
            <a:fld id="{3122F199-12A1-4DE8-8372-80275DC09511}" type="slidenum">
              <a:rPr lang="en-CA" sz="1200">
                <a:solidFill>
                  <a:prstClr val="black"/>
                </a:solidFill>
                <a:latin typeface="Arial" panose="020B0604020202020204"/>
              </a:rPr>
              <a:pPr defTabSz="914377"/>
              <a:t>24</a:t>
            </a:fld>
            <a:endParaRPr lang="en-CA" sz="1200" dirty="0">
              <a:solidFill>
                <a:prstClr val="black"/>
              </a:solidFill>
              <a:latin typeface="Arial" panose="020B0604020202020204"/>
            </a:endParaRPr>
          </a:p>
        </p:txBody>
      </p:sp>
      <p:graphicFrame>
        <p:nvGraphicFramePr>
          <p:cNvPr id="5" name="Content Placeholder 4">
            <a:extLst>
              <a:ext uri="{FF2B5EF4-FFF2-40B4-BE49-F238E27FC236}">
                <a16:creationId xmlns:a16="http://schemas.microsoft.com/office/drawing/2014/main" id="{74B71969-55C3-96C7-D7C4-49CE5CA63E6F}"/>
              </a:ext>
            </a:extLst>
          </p:cNvPr>
          <p:cNvGraphicFramePr>
            <a:graphicFrameLocks noGrp="1"/>
          </p:cNvGraphicFramePr>
          <p:nvPr>
            <p:ph idx="1"/>
          </p:nvPr>
        </p:nvGraphicFramePr>
        <p:xfrm>
          <a:off x="1562674" y="1044137"/>
          <a:ext cx="8686800" cy="4769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5294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0"/>
          <p:cNvSpPr>
            <a:spLocks noGrp="1"/>
          </p:cNvSpPr>
          <p:nvPr>
            <p:ph type="title"/>
          </p:nvPr>
        </p:nvSpPr>
        <p:spPr>
          <a:xfrm>
            <a:off x="533400" y="123825"/>
            <a:ext cx="11245312" cy="796077"/>
          </a:xfrm>
        </p:spPr>
        <p:txBody>
          <a:bodyPr/>
          <a:lstStyle/>
          <a:p>
            <a:r>
              <a:rPr lang="en-CA" sz="2800" b="1" cap="all" dirty="0">
                <a:solidFill>
                  <a:srgbClr val="003628"/>
                </a:solidFill>
                <a:latin typeface="Arial" panose="020B0604020202020204" pitchFamily="34" charset="0"/>
                <a:cs typeface="Arial" panose="020B0604020202020204" pitchFamily="34" charset="0"/>
              </a:rPr>
              <a:t>Key Roles and Responsibilities</a:t>
            </a:r>
            <a:endParaRPr lang="en-CA" cap="all" dirty="0">
              <a:solidFill>
                <a:srgbClr val="003628"/>
              </a:solidFill>
            </a:endParaRPr>
          </a:p>
        </p:txBody>
      </p:sp>
      <p:sp>
        <p:nvSpPr>
          <p:cNvPr id="6" name="TextBox 5">
            <a:extLst>
              <a:ext uri="{FF2B5EF4-FFF2-40B4-BE49-F238E27FC236}">
                <a16:creationId xmlns:a16="http://schemas.microsoft.com/office/drawing/2014/main" id="{6198D304-8636-4487-8C40-BDE5BA0883BD}"/>
              </a:ext>
            </a:extLst>
          </p:cNvPr>
          <p:cNvSpPr txBox="1"/>
          <p:nvPr/>
        </p:nvSpPr>
        <p:spPr>
          <a:xfrm>
            <a:off x="11393313" y="6033155"/>
            <a:ext cx="320511" cy="276999"/>
          </a:xfrm>
          <a:prstGeom prst="rect">
            <a:avLst/>
          </a:prstGeom>
          <a:noFill/>
        </p:spPr>
        <p:txBody>
          <a:bodyPr wrap="square" rtlCol="0">
            <a:spAutoFit/>
          </a:bodyPr>
          <a:lstStyle/>
          <a:p>
            <a:pPr defTabSz="914377"/>
            <a:fld id="{3122F199-12A1-4DE8-8372-80275DC09511}" type="slidenum">
              <a:rPr lang="en-CA" sz="1200">
                <a:solidFill>
                  <a:prstClr val="black"/>
                </a:solidFill>
                <a:latin typeface="Arial" panose="020B0604020202020204"/>
              </a:rPr>
              <a:pPr defTabSz="914377"/>
              <a:t>25</a:t>
            </a:fld>
            <a:endParaRPr lang="en-CA" sz="1200" dirty="0">
              <a:solidFill>
                <a:prstClr val="black"/>
              </a:solidFill>
              <a:latin typeface="Arial" panose="020B0604020202020204"/>
            </a:endParaRPr>
          </a:p>
        </p:txBody>
      </p:sp>
      <p:grpSp>
        <p:nvGrpSpPr>
          <p:cNvPr id="26" name="Group 25">
            <a:extLst>
              <a:ext uri="{FF2B5EF4-FFF2-40B4-BE49-F238E27FC236}">
                <a16:creationId xmlns:a16="http://schemas.microsoft.com/office/drawing/2014/main" id="{4E10A1D8-3414-610A-CA0B-199D45726583}"/>
              </a:ext>
            </a:extLst>
          </p:cNvPr>
          <p:cNvGrpSpPr/>
          <p:nvPr/>
        </p:nvGrpSpPr>
        <p:grpSpPr>
          <a:xfrm>
            <a:off x="1846882" y="1128793"/>
            <a:ext cx="7945465" cy="3685965"/>
            <a:chOff x="1777139" y="1353519"/>
            <a:chExt cx="7945465" cy="3685965"/>
          </a:xfrm>
        </p:grpSpPr>
        <p:sp>
          <p:nvSpPr>
            <p:cNvPr id="27" name="Oval 26">
              <a:extLst>
                <a:ext uri="{FF2B5EF4-FFF2-40B4-BE49-F238E27FC236}">
                  <a16:creationId xmlns:a16="http://schemas.microsoft.com/office/drawing/2014/main" id="{9764C744-2323-FA9A-1AB4-B1677BDB44D9}"/>
                </a:ext>
              </a:extLst>
            </p:cNvPr>
            <p:cNvSpPr/>
            <p:nvPr/>
          </p:nvSpPr>
          <p:spPr>
            <a:xfrm>
              <a:off x="1777139" y="1353519"/>
              <a:ext cx="4318861" cy="3685965"/>
            </a:xfrm>
            <a:prstGeom prst="ellipse">
              <a:avLst/>
            </a:prstGeom>
          </p:spPr>
          <p:style>
            <a:lnRef idx="1">
              <a:schemeClr val="accent5"/>
            </a:lnRef>
            <a:fillRef idx="2">
              <a:schemeClr val="accent5"/>
            </a:fillRef>
            <a:effectRef idx="1">
              <a:schemeClr val="accent5"/>
            </a:effectRef>
            <a:fontRef idx="minor">
              <a:schemeClr val="dk1"/>
            </a:fontRef>
          </p:style>
          <p:txBody>
            <a:bodyPr rtlCol="0" anchor="t"/>
            <a:lstStyle/>
            <a:p>
              <a:pPr defTabSz="609585"/>
              <a:endParaRPr lang="en-CA" sz="1311" dirty="0">
                <a:solidFill>
                  <a:prstClr val="black"/>
                </a:solidFill>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0A74E493-2FD1-725F-376C-536C2D224F75}"/>
                </a:ext>
              </a:extLst>
            </p:cNvPr>
            <p:cNvSpPr/>
            <p:nvPr/>
          </p:nvSpPr>
          <p:spPr>
            <a:xfrm>
              <a:off x="5783985" y="1353519"/>
              <a:ext cx="3938619" cy="3685965"/>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defTabSz="609585"/>
              <a:endParaRPr lang="en-CA" sz="1311" b="1" dirty="0">
                <a:solidFill>
                  <a:prstClr val="black">
                    <a:lumMod val="75000"/>
                    <a:lumOff val="25000"/>
                  </a:prstClr>
                </a:solidFill>
                <a:latin typeface="Arial" panose="020B0604020202020204" pitchFamily="34" charset="0"/>
                <a:cs typeface="Arial" panose="020B0604020202020204" pitchFamily="34" charset="0"/>
              </a:endParaRPr>
            </a:p>
          </p:txBody>
        </p:sp>
        <p:cxnSp>
          <p:nvCxnSpPr>
            <p:cNvPr id="29" name="Straight Arrow Connector 28">
              <a:extLst>
                <a:ext uri="{FF2B5EF4-FFF2-40B4-BE49-F238E27FC236}">
                  <a16:creationId xmlns:a16="http://schemas.microsoft.com/office/drawing/2014/main" id="{3423B122-091B-3311-DEE6-13C3D83DB9B7}"/>
                </a:ext>
              </a:extLst>
            </p:cNvPr>
            <p:cNvCxnSpPr>
              <a:cxnSpLocks/>
            </p:cNvCxnSpPr>
            <p:nvPr/>
          </p:nvCxnSpPr>
          <p:spPr>
            <a:xfrm flipV="1">
              <a:off x="5964893" y="3501212"/>
              <a:ext cx="0" cy="1301481"/>
            </a:xfrm>
            <a:prstGeom prst="straightConnector1">
              <a:avLst/>
            </a:prstGeom>
            <a:ln w="63500" cap="sq">
              <a:round/>
              <a:tailEnd type="arrow"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5DBBC8F-7C0F-F466-7732-C46F58E2CEFD}"/>
                </a:ext>
              </a:extLst>
            </p:cNvPr>
            <p:cNvSpPr txBox="1"/>
            <p:nvPr/>
          </p:nvSpPr>
          <p:spPr>
            <a:xfrm>
              <a:off x="2225426" y="2059071"/>
              <a:ext cx="3422287" cy="1815882"/>
            </a:xfrm>
            <a:prstGeom prst="rect">
              <a:avLst/>
            </a:prstGeom>
            <a:noFill/>
          </p:spPr>
          <p:txBody>
            <a:bodyPr wrap="square" rtlCol="0">
              <a:spAutoFit/>
            </a:bodyPr>
            <a:lstStyle/>
            <a:p>
              <a:pPr defTabSz="609585"/>
              <a:r>
                <a:rPr lang="en-CA" sz="1600" b="1" dirty="0">
                  <a:solidFill>
                    <a:prstClr val="black">
                      <a:lumMod val="75000"/>
                      <a:lumOff val="25000"/>
                    </a:prstClr>
                  </a:solidFill>
                  <a:latin typeface="Arial" panose="020B0604020202020204" pitchFamily="34" charset="0"/>
                  <a:cs typeface="Arial" panose="020B0604020202020204" pitchFamily="34" charset="0"/>
                </a:rPr>
                <a:t>MINISTER / MINISTRY</a:t>
              </a:r>
              <a:endParaRPr lang="en-CA" sz="1600" dirty="0">
                <a:solidFill>
                  <a:prstClr val="black">
                    <a:lumMod val="75000"/>
                    <a:lumOff val="25000"/>
                  </a:prstClr>
                </a:solidFill>
                <a:latin typeface="Arial" panose="020B0604020202020204" pitchFamily="34" charset="0"/>
                <a:cs typeface="Arial" panose="020B0604020202020204" pitchFamily="34" charset="0"/>
              </a:endParaRPr>
            </a:p>
            <a:p>
              <a:pPr marL="208015" indent="-208015" defTabSz="609585">
                <a:buFont typeface="Arial" panose="020B0604020202020204" pitchFamily="34" charset="0"/>
                <a:buChar char="•"/>
              </a:pPr>
              <a:r>
                <a:rPr lang="en-CA" sz="1600" dirty="0">
                  <a:solidFill>
                    <a:prstClr val="black">
                      <a:lumMod val="75000"/>
                      <a:lumOff val="25000"/>
                    </a:prstClr>
                  </a:solidFill>
                  <a:latin typeface="Arial" panose="020B0604020202020204" pitchFamily="34" charset="0"/>
                  <a:cs typeface="Arial" panose="020B0604020202020204" pitchFamily="34" charset="0"/>
                </a:rPr>
                <a:t>Accountable to the Legislative Assembly and the Public</a:t>
              </a:r>
            </a:p>
            <a:p>
              <a:pPr defTabSz="609585"/>
              <a:endParaRPr lang="en-CA" sz="1600" dirty="0">
                <a:solidFill>
                  <a:prstClr val="black">
                    <a:lumMod val="75000"/>
                    <a:lumOff val="25000"/>
                  </a:prstClr>
                </a:solidFill>
                <a:latin typeface="Arial" panose="020B0604020202020204" pitchFamily="34" charset="0"/>
                <a:cs typeface="Arial" panose="020B0604020202020204" pitchFamily="34" charset="0"/>
              </a:endParaRPr>
            </a:p>
            <a:p>
              <a:pPr marL="208015" indent="-208015" defTabSz="609585">
                <a:buFont typeface="Arial" panose="020B0604020202020204" pitchFamily="34" charset="0"/>
                <a:buChar char="•"/>
              </a:pPr>
              <a:r>
                <a:rPr lang="en-CA" sz="1600" dirty="0">
                  <a:solidFill>
                    <a:prstClr val="black">
                      <a:lumMod val="75000"/>
                      <a:lumOff val="25000"/>
                    </a:prstClr>
                  </a:solidFill>
                  <a:latin typeface="Arial" panose="020B0604020202020204" pitchFamily="34" charset="0"/>
                  <a:cs typeface="Arial" panose="020B0604020202020204" pitchFamily="34" charset="0"/>
                </a:rPr>
                <a:t>Oversees authority </a:t>
              </a:r>
            </a:p>
            <a:p>
              <a:pPr defTabSz="609585"/>
              <a:endParaRPr lang="en-CA" sz="1600" dirty="0">
                <a:solidFill>
                  <a:prstClr val="black">
                    <a:lumMod val="75000"/>
                    <a:lumOff val="25000"/>
                  </a:prstClr>
                </a:solidFill>
                <a:latin typeface="Arial" panose="020B0604020202020204" pitchFamily="34" charset="0"/>
                <a:cs typeface="Arial" panose="020B0604020202020204" pitchFamily="34" charset="0"/>
              </a:endParaRPr>
            </a:p>
            <a:p>
              <a:pPr marL="208015" indent="-208015" defTabSz="609585">
                <a:buFont typeface="Arial" panose="020B0604020202020204" pitchFamily="34" charset="0"/>
                <a:buChar char="•"/>
              </a:pPr>
              <a:r>
                <a:rPr lang="en-CA" sz="1600" dirty="0">
                  <a:solidFill>
                    <a:prstClr val="black">
                      <a:lumMod val="75000"/>
                      <a:lumOff val="25000"/>
                    </a:prstClr>
                  </a:solidFill>
                  <a:latin typeface="Arial" panose="020B0604020202020204" pitchFamily="34" charset="0"/>
                  <a:cs typeface="Arial" panose="020B0604020202020204" pitchFamily="34" charset="0"/>
                </a:rPr>
                <a:t>Recommends policy reforms</a:t>
              </a:r>
            </a:p>
          </p:txBody>
        </p:sp>
        <p:sp>
          <p:nvSpPr>
            <p:cNvPr id="31" name="TextBox 30">
              <a:extLst>
                <a:ext uri="{FF2B5EF4-FFF2-40B4-BE49-F238E27FC236}">
                  <a16:creationId xmlns:a16="http://schemas.microsoft.com/office/drawing/2014/main" id="{0C42D50C-E187-F58B-A7C2-C70D5DB82101}"/>
                </a:ext>
              </a:extLst>
            </p:cNvPr>
            <p:cNvSpPr txBox="1"/>
            <p:nvPr/>
          </p:nvSpPr>
          <p:spPr>
            <a:xfrm>
              <a:off x="6069145" y="2177976"/>
              <a:ext cx="3368300" cy="2465547"/>
            </a:xfrm>
            <a:prstGeom prst="rect">
              <a:avLst/>
            </a:prstGeom>
            <a:noFill/>
          </p:spPr>
          <p:txBody>
            <a:bodyPr wrap="square" rtlCol="0">
              <a:spAutoFit/>
            </a:bodyPr>
            <a:lstStyle/>
            <a:p>
              <a:pPr indent="65872" defTabSz="609585"/>
              <a:r>
                <a:rPr lang="en-CA" sz="1600" b="1" dirty="0">
                  <a:solidFill>
                    <a:prstClr val="black">
                      <a:lumMod val="75000"/>
                      <a:lumOff val="25000"/>
                    </a:prstClr>
                  </a:solidFill>
                  <a:latin typeface="Arial" panose="020B0604020202020204" pitchFamily="34" charset="0"/>
                  <a:cs typeface="Arial" panose="020B0604020202020204" pitchFamily="34" charset="0"/>
                </a:rPr>
                <a:t>ADMINISTRATIVE AUTHORITY</a:t>
              </a:r>
            </a:p>
            <a:p>
              <a:pPr marL="323580" indent="-208015" defTabSz="390606">
                <a:buFont typeface="Arial" panose="020B0604020202020204" pitchFamily="34" charset="0"/>
                <a:buChar char="•"/>
              </a:pPr>
              <a:r>
                <a:rPr lang="en-CA" sz="1600" dirty="0">
                  <a:solidFill>
                    <a:prstClr val="black">
                      <a:lumMod val="75000"/>
                      <a:lumOff val="25000"/>
                    </a:prstClr>
                  </a:solidFill>
                  <a:latin typeface="Arial" panose="020B0604020202020204" pitchFamily="34" charset="0"/>
                  <a:cs typeface="Arial" panose="020B0604020202020204" pitchFamily="34" charset="0"/>
                </a:rPr>
                <a:t>Accountable to the Minister</a:t>
              </a:r>
            </a:p>
            <a:p>
              <a:pPr marL="115565" defTabSz="390606"/>
              <a:endParaRPr lang="en-CA" sz="1600" dirty="0">
                <a:solidFill>
                  <a:prstClr val="black">
                    <a:lumMod val="75000"/>
                    <a:lumOff val="25000"/>
                  </a:prstClr>
                </a:solidFill>
                <a:latin typeface="Arial" panose="020B0604020202020204" pitchFamily="34" charset="0"/>
                <a:cs typeface="Arial" panose="020B0604020202020204" pitchFamily="34" charset="0"/>
              </a:endParaRPr>
            </a:p>
            <a:p>
              <a:pPr marL="323580" indent="-208015" defTabSz="390606">
                <a:buFont typeface="Arial" panose="020B0604020202020204" pitchFamily="34" charset="0"/>
                <a:buChar char="•"/>
              </a:pPr>
              <a:r>
                <a:rPr lang="en-CA" sz="1600" dirty="0">
                  <a:solidFill>
                    <a:prstClr val="black">
                      <a:lumMod val="75000"/>
                      <a:lumOff val="25000"/>
                    </a:prstClr>
                  </a:solidFill>
                  <a:latin typeface="Arial" panose="020B0604020202020204" pitchFamily="34" charset="0"/>
                  <a:cs typeface="Arial" panose="020B0604020202020204" pitchFamily="34" charset="0"/>
                </a:rPr>
                <a:t>Transparent to stakeholders</a:t>
              </a:r>
            </a:p>
            <a:p>
              <a:pPr marL="115565" defTabSz="390606"/>
              <a:endParaRPr lang="en-CA" sz="1600" dirty="0">
                <a:solidFill>
                  <a:prstClr val="black">
                    <a:lumMod val="75000"/>
                    <a:lumOff val="25000"/>
                  </a:prstClr>
                </a:solidFill>
                <a:latin typeface="Arial" panose="020B0604020202020204" pitchFamily="34" charset="0"/>
                <a:cs typeface="Arial" panose="020B0604020202020204" pitchFamily="34" charset="0"/>
              </a:endParaRPr>
            </a:p>
            <a:p>
              <a:pPr marL="323580" indent="-208015" defTabSz="390606">
                <a:buFont typeface="Arial" panose="020B0604020202020204" pitchFamily="34" charset="0"/>
                <a:buChar char="•"/>
              </a:pPr>
              <a:r>
                <a:rPr lang="en-CA" sz="1600" dirty="0">
                  <a:solidFill>
                    <a:prstClr val="black">
                      <a:lumMod val="75000"/>
                      <a:lumOff val="25000"/>
                    </a:prstClr>
                  </a:solidFill>
                  <a:latin typeface="Arial" panose="020B0604020202020204" pitchFamily="34" charset="0"/>
                  <a:cs typeface="Arial" panose="020B0604020202020204" pitchFamily="34" charset="0"/>
                </a:rPr>
                <a:t> day-to-day decision-making</a:t>
              </a:r>
            </a:p>
            <a:p>
              <a:pPr marL="115565" defTabSz="390606"/>
              <a:endParaRPr lang="en-CA" sz="1600" dirty="0">
                <a:solidFill>
                  <a:prstClr val="black">
                    <a:lumMod val="75000"/>
                    <a:lumOff val="25000"/>
                  </a:prstClr>
                </a:solidFill>
                <a:latin typeface="Arial" panose="020B0604020202020204" pitchFamily="34" charset="0"/>
                <a:cs typeface="Arial" panose="020B0604020202020204" pitchFamily="34" charset="0"/>
              </a:endParaRPr>
            </a:p>
            <a:p>
              <a:pPr marL="323580" indent="-208015" defTabSz="390606">
                <a:buFont typeface="Arial" panose="020B0604020202020204" pitchFamily="34" charset="0"/>
                <a:buChar char="•"/>
              </a:pPr>
              <a:r>
                <a:rPr lang="en-CA" sz="1600" dirty="0">
                  <a:solidFill>
                    <a:prstClr val="black">
                      <a:lumMod val="75000"/>
                      <a:lumOff val="25000"/>
                    </a:prstClr>
                  </a:solidFill>
                  <a:latin typeface="Arial" panose="020B0604020202020204" pitchFamily="34" charset="0"/>
                  <a:cs typeface="Arial" panose="020B0604020202020204" pitchFamily="34" charset="0"/>
                </a:rPr>
                <a:t>Manages risk and liability</a:t>
              </a:r>
            </a:p>
            <a:p>
              <a:pPr algn="ctr" defTabSz="609585"/>
              <a:endParaRPr lang="en-CA" sz="1311" b="1" dirty="0">
                <a:solidFill>
                  <a:prstClr val="black">
                    <a:lumMod val="75000"/>
                    <a:lumOff val="25000"/>
                  </a:prstClr>
                </a:solidFill>
                <a:latin typeface="Arial" panose="020B0604020202020204" pitchFamily="34" charset="0"/>
                <a:cs typeface="Arial" panose="020B0604020202020204" pitchFamily="34" charset="0"/>
              </a:endParaRPr>
            </a:p>
            <a:p>
              <a:pPr defTabSz="609585"/>
              <a:endParaRPr lang="en-CA" sz="1311" dirty="0">
                <a:solidFill>
                  <a:prstClr val="black"/>
                </a:solidFill>
                <a:latin typeface="Calibri"/>
              </a:endParaRPr>
            </a:p>
          </p:txBody>
        </p:sp>
      </p:grpSp>
      <p:sp>
        <p:nvSpPr>
          <p:cNvPr id="32" name="TextBox 31">
            <a:extLst>
              <a:ext uri="{FF2B5EF4-FFF2-40B4-BE49-F238E27FC236}">
                <a16:creationId xmlns:a16="http://schemas.microsoft.com/office/drawing/2014/main" id="{56E9BE8E-52D9-D894-7D0E-E0978BE7B46E}"/>
              </a:ext>
            </a:extLst>
          </p:cNvPr>
          <p:cNvSpPr txBox="1"/>
          <p:nvPr/>
        </p:nvSpPr>
        <p:spPr>
          <a:xfrm>
            <a:off x="3973897" y="4955937"/>
            <a:ext cx="5412239" cy="1077218"/>
          </a:xfrm>
          <a:prstGeom prst="rect">
            <a:avLst/>
          </a:prstGeom>
          <a:noFill/>
        </p:spPr>
        <p:txBody>
          <a:bodyPr wrap="square" rtlCol="0">
            <a:spAutoFit/>
          </a:bodyPr>
          <a:lstStyle/>
          <a:p>
            <a:pPr defTabSz="609585">
              <a:spcBef>
                <a:spcPts val="219"/>
              </a:spcBef>
            </a:pPr>
            <a:r>
              <a:rPr lang="en-CA" sz="1600" b="1" dirty="0">
                <a:solidFill>
                  <a:prstClr val="black">
                    <a:lumMod val="75000"/>
                    <a:lumOff val="25000"/>
                  </a:prstClr>
                </a:solidFill>
                <a:latin typeface="Arial" panose="020B0604020202020204" pitchFamily="34" charset="0"/>
                <a:cs typeface="Arial" panose="020B0604020202020204" pitchFamily="34" charset="0"/>
              </a:rPr>
              <a:t>SHARED RESPONSIBILITY</a:t>
            </a:r>
            <a:endParaRPr lang="en-CA" sz="1600" dirty="0">
              <a:solidFill>
                <a:prstClr val="black">
                  <a:lumMod val="75000"/>
                  <a:lumOff val="25000"/>
                </a:prstClr>
              </a:solidFill>
              <a:latin typeface="Arial" panose="020B0604020202020204" pitchFamily="34" charset="0"/>
              <a:cs typeface="Arial" panose="020B0604020202020204" pitchFamily="34" charset="0"/>
            </a:endParaRPr>
          </a:p>
          <a:p>
            <a:pPr marL="208015" indent="-208015" defTabSz="609585">
              <a:buFont typeface="Arial" panose="020B0604020202020204" pitchFamily="34" charset="0"/>
              <a:buChar char="•"/>
            </a:pPr>
            <a:r>
              <a:rPr lang="en-CA" sz="1600" dirty="0">
                <a:solidFill>
                  <a:prstClr val="black">
                    <a:lumMod val="65000"/>
                    <a:lumOff val="35000"/>
                  </a:prstClr>
                </a:solidFill>
                <a:latin typeface="Arial" panose="020B0604020202020204" pitchFamily="34" charset="0"/>
                <a:cs typeface="Arial" panose="020B0604020202020204" pitchFamily="34" charset="0"/>
              </a:rPr>
              <a:t>Communications</a:t>
            </a:r>
          </a:p>
          <a:p>
            <a:pPr marL="208015" indent="-208015" defTabSz="609585">
              <a:buFont typeface="Arial" panose="020B0604020202020204" pitchFamily="34" charset="0"/>
              <a:buChar char="•"/>
            </a:pPr>
            <a:r>
              <a:rPr lang="en-CA" sz="1600" dirty="0">
                <a:solidFill>
                  <a:prstClr val="black">
                    <a:lumMod val="65000"/>
                    <a:lumOff val="35000"/>
                  </a:prstClr>
                </a:solidFill>
                <a:latin typeface="Arial" panose="020B0604020202020204" pitchFamily="34" charset="0"/>
                <a:cs typeface="Arial" panose="020B0604020202020204" pitchFamily="34" charset="0"/>
              </a:rPr>
              <a:t>Stakeholder management</a:t>
            </a:r>
          </a:p>
          <a:p>
            <a:pPr marL="208015" indent="-208015" defTabSz="609585">
              <a:buFont typeface="Arial" panose="020B0604020202020204" pitchFamily="34" charset="0"/>
              <a:buChar char="•"/>
            </a:pPr>
            <a:r>
              <a:rPr lang="en-CA" sz="1600" dirty="0">
                <a:solidFill>
                  <a:prstClr val="black">
                    <a:lumMod val="65000"/>
                    <a:lumOff val="35000"/>
                  </a:prstClr>
                </a:solidFill>
                <a:latin typeface="Arial" panose="020B0604020202020204" pitchFamily="34" charset="0"/>
                <a:cs typeface="Arial" panose="020B0604020202020204" pitchFamily="34" charset="0"/>
              </a:rPr>
              <a:t>Policy development</a:t>
            </a:r>
            <a:r>
              <a:rPr lang="en-CA" sz="1600" b="1" dirty="0">
                <a:solidFill>
                  <a:prstClr val="black">
                    <a:lumMod val="65000"/>
                    <a:lumOff val="35000"/>
                  </a:prstClr>
                </a:solidFill>
                <a:latin typeface="Arial" panose="020B0604020202020204" pitchFamily="34" charset="0"/>
                <a:cs typeface="Arial" panose="020B0604020202020204" pitchFamily="34" charset="0"/>
              </a:rPr>
              <a:t> </a:t>
            </a:r>
            <a:r>
              <a:rPr lang="en-CA" sz="1600" dirty="0">
                <a:solidFill>
                  <a:prstClr val="black">
                    <a:lumMod val="65000"/>
                    <a:lumOff val="35000"/>
                  </a:prstClr>
                </a:solidFill>
                <a:latin typeface="Arial" panose="020B0604020202020204" pitchFamily="34" charset="0"/>
                <a:cs typeface="Arial" panose="020B0604020202020204" pitchFamily="34" charset="0"/>
              </a:rPr>
              <a:t>(ministry lead, authority supports)</a:t>
            </a:r>
          </a:p>
        </p:txBody>
      </p:sp>
    </p:spTree>
    <p:extLst>
      <p:ext uri="{BB962C8B-B14F-4D97-AF65-F5344CB8AC3E}">
        <p14:creationId xmlns:p14="http://schemas.microsoft.com/office/powerpoint/2010/main" val="3692626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0"/>
          <p:cNvSpPr>
            <a:spLocks noGrp="1"/>
          </p:cNvSpPr>
          <p:nvPr>
            <p:ph type="title"/>
          </p:nvPr>
        </p:nvSpPr>
        <p:spPr>
          <a:xfrm>
            <a:off x="533400" y="123825"/>
            <a:ext cx="11245312" cy="796077"/>
          </a:xfrm>
        </p:spPr>
        <p:txBody>
          <a:bodyPr/>
          <a:lstStyle/>
          <a:p>
            <a:r>
              <a:rPr lang="en-US" cap="all" dirty="0">
                <a:solidFill>
                  <a:srgbClr val="003628"/>
                </a:solidFill>
              </a:rPr>
              <a:t>AA Governance Framework</a:t>
            </a:r>
            <a:endParaRPr lang="en-CA" cap="all" dirty="0">
              <a:solidFill>
                <a:srgbClr val="003628"/>
              </a:solidFill>
            </a:endParaRPr>
          </a:p>
        </p:txBody>
      </p:sp>
      <p:sp>
        <p:nvSpPr>
          <p:cNvPr id="6" name="TextBox 5">
            <a:extLst>
              <a:ext uri="{FF2B5EF4-FFF2-40B4-BE49-F238E27FC236}">
                <a16:creationId xmlns:a16="http://schemas.microsoft.com/office/drawing/2014/main" id="{6198D304-8636-4487-8C40-BDE5BA0883BD}"/>
              </a:ext>
            </a:extLst>
          </p:cNvPr>
          <p:cNvSpPr txBox="1"/>
          <p:nvPr/>
        </p:nvSpPr>
        <p:spPr>
          <a:xfrm>
            <a:off x="11393313" y="6033155"/>
            <a:ext cx="320511" cy="276999"/>
          </a:xfrm>
          <a:prstGeom prst="rect">
            <a:avLst/>
          </a:prstGeom>
          <a:noFill/>
        </p:spPr>
        <p:txBody>
          <a:bodyPr wrap="square" rtlCol="0">
            <a:spAutoFit/>
          </a:bodyPr>
          <a:lstStyle/>
          <a:p>
            <a:pPr defTabSz="914377"/>
            <a:fld id="{3122F199-12A1-4DE8-8372-80275DC09511}" type="slidenum">
              <a:rPr lang="en-CA" sz="1200">
                <a:solidFill>
                  <a:prstClr val="black"/>
                </a:solidFill>
                <a:latin typeface="Arial" panose="020B0604020202020204"/>
              </a:rPr>
              <a:pPr defTabSz="914377"/>
              <a:t>26</a:t>
            </a:fld>
            <a:endParaRPr lang="en-CA" sz="1200" dirty="0">
              <a:solidFill>
                <a:prstClr val="black"/>
              </a:solidFill>
              <a:latin typeface="Arial" panose="020B0604020202020204"/>
            </a:endParaRPr>
          </a:p>
        </p:txBody>
      </p:sp>
      <p:grpSp>
        <p:nvGrpSpPr>
          <p:cNvPr id="5" name="Group 4">
            <a:extLst>
              <a:ext uri="{FF2B5EF4-FFF2-40B4-BE49-F238E27FC236}">
                <a16:creationId xmlns:a16="http://schemas.microsoft.com/office/drawing/2014/main" id="{EB37CC25-236C-E000-A306-48F0D5864E7C}"/>
              </a:ext>
            </a:extLst>
          </p:cNvPr>
          <p:cNvGrpSpPr/>
          <p:nvPr/>
        </p:nvGrpSpPr>
        <p:grpSpPr>
          <a:xfrm>
            <a:off x="1880962" y="919902"/>
            <a:ext cx="8250696" cy="4820186"/>
            <a:chOff x="2870269" y="1722849"/>
            <a:chExt cx="7388758" cy="4328327"/>
          </a:xfrm>
        </p:grpSpPr>
        <p:graphicFrame>
          <p:nvGraphicFramePr>
            <p:cNvPr id="9" name="Diagram 8">
              <a:extLst>
                <a:ext uri="{FF2B5EF4-FFF2-40B4-BE49-F238E27FC236}">
                  <a16:creationId xmlns:a16="http://schemas.microsoft.com/office/drawing/2014/main" id="{A5F76CE6-2111-D677-2F25-06EDC486A25A}"/>
                </a:ext>
              </a:extLst>
            </p:cNvPr>
            <p:cNvGraphicFramePr/>
            <p:nvPr/>
          </p:nvGraphicFramePr>
          <p:xfrm>
            <a:off x="2870269" y="1722849"/>
            <a:ext cx="4039686" cy="3908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ight Brace 9">
              <a:extLst>
                <a:ext uri="{FF2B5EF4-FFF2-40B4-BE49-F238E27FC236}">
                  <a16:creationId xmlns:a16="http://schemas.microsoft.com/office/drawing/2014/main" id="{183BEC83-D6A5-4208-C038-1B73946FEE2A}"/>
                </a:ext>
              </a:extLst>
            </p:cNvPr>
            <p:cNvSpPr/>
            <p:nvPr/>
          </p:nvSpPr>
          <p:spPr>
            <a:xfrm>
              <a:off x="7024799" y="1813286"/>
              <a:ext cx="462987" cy="16551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lang="en-CA">
                <a:solidFill>
                  <a:srgbClr val="000000"/>
                </a:solidFill>
                <a:latin typeface="Verdana"/>
              </a:endParaRPr>
            </a:p>
          </p:txBody>
        </p:sp>
        <p:sp>
          <p:nvSpPr>
            <p:cNvPr id="11" name="TextBox 10">
              <a:extLst>
                <a:ext uri="{FF2B5EF4-FFF2-40B4-BE49-F238E27FC236}">
                  <a16:creationId xmlns:a16="http://schemas.microsoft.com/office/drawing/2014/main" id="{F5902AFF-CFC7-7DBE-6196-606B4713A0D9}"/>
                </a:ext>
              </a:extLst>
            </p:cNvPr>
            <p:cNvSpPr txBox="1"/>
            <p:nvPr/>
          </p:nvSpPr>
          <p:spPr>
            <a:xfrm>
              <a:off x="7699737" y="2147532"/>
              <a:ext cx="2361236" cy="1200329"/>
            </a:xfrm>
            <a:prstGeom prst="rect">
              <a:avLst/>
            </a:prstGeom>
            <a:noFill/>
          </p:spPr>
          <p:txBody>
            <a:bodyPr wrap="square" rtlCol="0">
              <a:spAutoFit/>
            </a:bodyPr>
            <a:lstStyle/>
            <a:p>
              <a:pPr eaLnBrk="0" fontAlgn="base" hangingPunct="0">
                <a:spcBef>
                  <a:spcPct val="0"/>
                </a:spcBef>
                <a:spcAft>
                  <a:spcPct val="0"/>
                </a:spcAft>
              </a:pPr>
              <a:r>
                <a:rPr lang="en-CA" dirty="0">
                  <a:solidFill>
                    <a:srgbClr val="000000"/>
                  </a:solidFill>
                  <a:latin typeface="Arial" charset="0"/>
                  <a:ea typeface="ＭＳ Ｐゴシック" pitchFamily="34" charset="-128"/>
                </a:rPr>
                <a:t>Government decides</a:t>
              </a:r>
            </a:p>
            <a:p>
              <a:pPr eaLnBrk="0" fontAlgn="base" hangingPunct="0">
                <a:spcBef>
                  <a:spcPct val="0"/>
                </a:spcBef>
                <a:spcAft>
                  <a:spcPct val="0"/>
                </a:spcAft>
              </a:pPr>
              <a:r>
                <a:rPr lang="en-CA" dirty="0">
                  <a:solidFill>
                    <a:srgbClr val="000000"/>
                  </a:solidFill>
                  <a:latin typeface="Arial" charset="0"/>
                  <a:ea typeface="ＭＳ Ｐゴシック" pitchFamily="34" charset="-128"/>
                </a:rPr>
                <a:t>Sometimes in consultation with authority</a:t>
              </a:r>
            </a:p>
          </p:txBody>
        </p:sp>
        <p:sp>
          <p:nvSpPr>
            <p:cNvPr id="12" name="Right Brace 11">
              <a:extLst>
                <a:ext uri="{FF2B5EF4-FFF2-40B4-BE49-F238E27FC236}">
                  <a16:creationId xmlns:a16="http://schemas.microsoft.com/office/drawing/2014/main" id="{9B9B9801-8597-3AB2-800E-A1F698DA7702}"/>
                </a:ext>
              </a:extLst>
            </p:cNvPr>
            <p:cNvSpPr/>
            <p:nvPr/>
          </p:nvSpPr>
          <p:spPr>
            <a:xfrm>
              <a:off x="7137723" y="3924347"/>
              <a:ext cx="462987" cy="694481"/>
            </a:xfrm>
            <a:prstGeom prst="rightBrace">
              <a:avLst>
                <a:gd name="adj1" fmla="val 8333"/>
                <a:gd name="adj2" fmla="val 51667"/>
              </a:avLst>
            </a:prstGeom>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lang="en-CA">
                <a:solidFill>
                  <a:srgbClr val="000000"/>
                </a:solidFill>
                <a:latin typeface="Verdana"/>
              </a:endParaRPr>
            </a:p>
          </p:txBody>
        </p:sp>
        <p:sp>
          <p:nvSpPr>
            <p:cNvPr id="13" name="TextBox 12">
              <a:extLst>
                <a:ext uri="{FF2B5EF4-FFF2-40B4-BE49-F238E27FC236}">
                  <a16:creationId xmlns:a16="http://schemas.microsoft.com/office/drawing/2014/main" id="{16C67289-985F-209A-DCEB-32DFFBE26F1D}"/>
                </a:ext>
              </a:extLst>
            </p:cNvPr>
            <p:cNvSpPr txBox="1"/>
            <p:nvPr/>
          </p:nvSpPr>
          <p:spPr>
            <a:xfrm>
              <a:off x="7798764" y="4135726"/>
              <a:ext cx="2361236" cy="369332"/>
            </a:xfrm>
            <a:prstGeom prst="rect">
              <a:avLst/>
            </a:prstGeom>
            <a:noFill/>
          </p:spPr>
          <p:txBody>
            <a:bodyPr wrap="square" rtlCol="0">
              <a:spAutoFit/>
            </a:bodyPr>
            <a:lstStyle/>
            <a:p>
              <a:pPr eaLnBrk="0" fontAlgn="base" hangingPunct="0">
                <a:spcBef>
                  <a:spcPct val="0"/>
                </a:spcBef>
                <a:spcAft>
                  <a:spcPct val="0"/>
                </a:spcAft>
              </a:pPr>
              <a:r>
                <a:rPr lang="en-CA" dirty="0">
                  <a:solidFill>
                    <a:srgbClr val="000000"/>
                  </a:solidFill>
                  <a:latin typeface="Arial" charset="0"/>
                  <a:ea typeface="ＭＳ Ｐゴシック" pitchFamily="34" charset="-128"/>
                </a:rPr>
                <a:t>Negotiated</a:t>
              </a:r>
            </a:p>
          </p:txBody>
        </p:sp>
        <p:sp>
          <p:nvSpPr>
            <p:cNvPr id="14" name="Right Brace 13">
              <a:extLst>
                <a:ext uri="{FF2B5EF4-FFF2-40B4-BE49-F238E27FC236}">
                  <a16:creationId xmlns:a16="http://schemas.microsoft.com/office/drawing/2014/main" id="{5E137AD2-4E65-E584-0112-34729781A54A}"/>
                </a:ext>
              </a:extLst>
            </p:cNvPr>
            <p:cNvSpPr/>
            <p:nvPr/>
          </p:nvSpPr>
          <p:spPr>
            <a:xfrm>
              <a:off x="7137722" y="4943180"/>
              <a:ext cx="462987" cy="694481"/>
            </a:xfrm>
            <a:prstGeom prst="rightBrace">
              <a:avLst>
                <a:gd name="adj1" fmla="val 8333"/>
                <a:gd name="adj2" fmla="val 51667"/>
              </a:avLst>
            </a:prstGeom>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lang="en-CA">
                <a:solidFill>
                  <a:srgbClr val="000000"/>
                </a:solidFill>
                <a:latin typeface="Verdana"/>
              </a:endParaRPr>
            </a:p>
          </p:txBody>
        </p:sp>
        <p:sp>
          <p:nvSpPr>
            <p:cNvPr id="15" name="TextBox 14">
              <a:extLst>
                <a:ext uri="{FF2B5EF4-FFF2-40B4-BE49-F238E27FC236}">
                  <a16:creationId xmlns:a16="http://schemas.microsoft.com/office/drawing/2014/main" id="{4CF9FFC8-315A-D8EC-6D94-3EB4A4CC6DBB}"/>
                </a:ext>
              </a:extLst>
            </p:cNvPr>
            <p:cNvSpPr txBox="1"/>
            <p:nvPr/>
          </p:nvSpPr>
          <p:spPr>
            <a:xfrm>
              <a:off x="7699737" y="4943180"/>
              <a:ext cx="2559290" cy="1107996"/>
            </a:xfrm>
            <a:prstGeom prst="rect">
              <a:avLst/>
            </a:prstGeom>
            <a:noFill/>
          </p:spPr>
          <p:txBody>
            <a:bodyPr wrap="square" rtlCol="0">
              <a:spAutoFit/>
            </a:bodyPr>
            <a:lstStyle/>
            <a:p>
              <a:pPr eaLnBrk="0" fontAlgn="base" hangingPunct="0">
                <a:spcBef>
                  <a:spcPct val="0"/>
                </a:spcBef>
                <a:spcAft>
                  <a:spcPct val="0"/>
                </a:spcAft>
              </a:pPr>
              <a:r>
                <a:rPr lang="en-CA" dirty="0">
                  <a:solidFill>
                    <a:srgbClr val="000000"/>
                  </a:solidFill>
                  <a:latin typeface="Arial" charset="0"/>
                  <a:ea typeface="ＭＳ Ｐゴシック" pitchFamily="34" charset="-128"/>
                </a:rPr>
                <a:t>AA discretion</a:t>
              </a:r>
            </a:p>
            <a:p>
              <a:pPr eaLnBrk="0" fontAlgn="base" hangingPunct="0">
                <a:spcBef>
                  <a:spcPct val="0"/>
                </a:spcBef>
                <a:spcAft>
                  <a:spcPct val="0"/>
                </a:spcAft>
              </a:pPr>
              <a:r>
                <a:rPr lang="en-CA" dirty="0">
                  <a:solidFill>
                    <a:srgbClr val="000000"/>
                  </a:solidFill>
                  <a:latin typeface="Arial" charset="0"/>
                  <a:ea typeface="ＭＳ Ｐゴシック" pitchFamily="34" charset="-128"/>
                </a:rPr>
                <a:t>(sometimes in consultation with gov’t)</a:t>
              </a:r>
            </a:p>
            <a:p>
              <a:pPr eaLnBrk="0" fontAlgn="base" hangingPunct="0">
                <a:spcBef>
                  <a:spcPct val="0"/>
                </a:spcBef>
                <a:spcAft>
                  <a:spcPct val="0"/>
                </a:spcAft>
              </a:pPr>
              <a:endParaRPr lang="en-CA" sz="1200" dirty="0">
                <a:solidFill>
                  <a:srgbClr val="000000"/>
                </a:solidFill>
                <a:latin typeface="Arial" charset="0"/>
                <a:ea typeface="ＭＳ Ｐゴシック" pitchFamily="34" charset="-128"/>
              </a:endParaRPr>
            </a:p>
          </p:txBody>
        </p:sp>
      </p:grpSp>
    </p:spTree>
    <p:extLst>
      <p:ext uri="{BB962C8B-B14F-4D97-AF65-F5344CB8AC3E}">
        <p14:creationId xmlns:p14="http://schemas.microsoft.com/office/powerpoint/2010/main" val="1153250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0"/>
          <p:cNvSpPr>
            <a:spLocks noGrp="1"/>
          </p:cNvSpPr>
          <p:nvPr>
            <p:ph type="title"/>
          </p:nvPr>
        </p:nvSpPr>
        <p:spPr>
          <a:xfrm>
            <a:off x="533400" y="123825"/>
            <a:ext cx="11245312" cy="796077"/>
          </a:xfrm>
        </p:spPr>
        <p:txBody>
          <a:bodyPr/>
          <a:lstStyle/>
          <a:p>
            <a:r>
              <a:rPr lang="en-US" sz="2800" b="1" cap="all" dirty="0">
                <a:solidFill>
                  <a:srgbClr val="003628"/>
                </a:solidFill>
                <a:latin typeface="+mn-lt"/>
                <a:cs typeface="Arial"/>
              </a:rPr>
              <a:t>benefits and Challenges </a:t>
            </a:r>
            <a:br>
              <a:rPr lang="en-US" sz="2800" b="1" cap="all" dirty="0">
                <a:solidFill>
                  <a:srgbClr val="00A1B5"/>
                </a:solidFill>
                <a:latin typeface="+mn-lt"/>
                <a:cs typeface="Arial"/>
              </a:rPr>
            </a:br>
            <a:endParaRPr lang="en-CA" dirty="0">
              <a:solidFill>
                <a:srgbClr val="003628"/>
              </a:solidFill>
            </a:endParaRPr>
          </a:p>
        </p:txBody>
      </p:sp>
      <p:sp>
        <p:nvSpPr>
          <p:cNvPr id="6" name="TextBox 5">
            <a:extLst>
              <a:ext uri="{FF2B5EF4-FFF2-40B4-BE49-F238E27FC236}">
                <a16:creationId xmlns:a16="http://schemas.microsoft.com/office/drawing/2014/main" id="{6198D304-8636-4487-8C40-BDE5BA0883BD}"/>
              </a:ext>
            </a:extLst>
          </p:cNvPr>
          <p:cNvSpPr txBox="1"/>
          <p:nvPr/>
        </p:nvSpPr>
        <p:spPr>
          <a:xfrm>
            <a:off x="11393313" y="6033155"/>
            <a:ext cx="548131" cy="276999"/>
          </a:xfrm>
          <a:prstGeom prst="rect">
            <a:avLst/>
          </a:prstGeom>
          <a:noFill/>
        </p:spPr>
        <p:txBody>
          <a:bodyPr wrap="square" rtlCol="0">
            <a:spAutoFit/>
          </a:bodyPr>
          <a:lstStyle/>
          <a:p>
            <a:pPr defTabSz="914377"/>
            <a:fld id="{3122F199-12A1-4DE8-8372-80275DC09511}" type="slidenum">
              <a:rPr lang="en-CA" sz="1200">
                <a:solidFill>
                  <a:prstClr val="black"/>
                </a:solidFill>
                <a:latin typeface="Arial" panose="020B0604020202020204"/>
              </a:rPr>
              <a:pPr defTabSz="914377"/>
              <a:t>27</a:t>
            </a:fld>
            <a:endParaRPr lang="en-CA" sz="1200" dirty="0">
              <a:solidFill>
                <a:prstClr val="black"/>
              </a:solidFill>
              <a:latin typeface="Arial" panose="020B0604020202020204"/>
            </a:endParaRPr>
          </a:p>
        </p:txBody>
      </p:sp>
      <p:graphicFrame>
        <p:nvGraphicFramePr>
          <p:cNvPr id="16" name="Table 6">
            <a:extLst>
              <a:ext uri="{FF2B5EF4-FFF2-40B4-BE49-F238E27FC236}">
                <a16:creationId xmlns:a16="http://schemas.microsoft.com/office/drawing/2014/main" id="{47B079AD-FA1C-D368-EE8C-E3F6310BD849}"/>
              </a:ext>
            </a:extLst>
          </p:cNvPr>
          <p:cNvGraphicFramePr>
            <a:graphicFrameLocks noGrp="1"/>
          </p:cNvGraphicFramePr>
          <p:nvPr/>
        </p:nvGraphicFramePr>
        <p:xfrm>
          <a:off x="1579887" y="630027"/>
          <a:ext cx="3843089" cy="4284308"/>
        </p:xfrm>
        <a:graphic>
          <a:graphicData uri="http://schemas.openxmlformats.org/drawingml/2006/table">
            <a:tbl>
              <a:tblPr firstRow="1" bandRow="1">
                <a:tableStyleId>{5C22544A-7EE6-4342-B048-85BDC9FD1C3A}</a:tableStyleId>
              </a:tblPr>
              <a:tblGrid>
                <a:gridCol w="3843089">
                  <a:extLst>
                    <a:ext uri="{9D8B030D-6E8A-4147-A177-3AD203B41FA5}">
                      <a16:colId xmlns:a16="http://schemas.microsoft.com/office/drawing/2014/main" val="1993449065"/>
                    </a:ext>
                  </a:extLst>
                </a:gridCol>
              </a:tblGrid>
              <a:tr h="413348">
                <a:tc>
                  <a:txBody>
                    <a:bodyPr/>
                    <a:lstStyle/>
                    <a:p>
                      <a:pPr algn="ctr"/>
                      <a:r>
                        <a:rPr lang="en-CA" dirty="0"/>
                        <a:t>Key Advantages</a:t>
                      </a:r>
                    </a:p>
                  </a:txBody>
                  <a:tcPr/>
                </a:tc>
                <a:extLst>
                  <a:ext uri="{0D108BD9-81ED-4DB2-BD59-A6C34878D82A}">
                    <a16:rowId xmlns:a16="http://schemas.microsoft.com/office/drawing/2014/main" val="244511694"/>
                  </a:ext>
                </a:extLst>
              </a:tr>
              <a:tr h="3763301">
                <a:tc>
                  <a:txBody>
                    <a:bodyPr/>
                    <a:lstStyle/>
                    <a:p>
                      <a:pPr marL="285750" indent="-285750">
                        <a:spcAft>
                          <a:spcPts val="600"/>
                        </a:spcAft>
                        <a:buFont typeface="Arial" panose="020B0604020202020204" pitchFamily="34" charset="0"/>
                        <a:buChar char="•"/>
                      </a:pPr>
                      <a:r>
                        <a:rPr lang="en-CA" sz="1600" baseline="0" dirty="0">
                          <a:solidFill>
                            <a:srgbClr val="003628"/>
                          </a:solidFill>
                        </a:rPr>
                        <a:t>Operational flexibility – expertise and nimbleness to respond quickly to emerging issues, best practices, and new technology in the marketplace</a:t>
                      </a:r>
                    </a:p>
                    <a:p>
                      <a:pPr marL="285750" indent="-285750">
                        <a:spcAft>
                          <a:spcPts val="600"/>
                        </a:spcAft>
                        <a:buFont typeface="Arial" panose="020B0604020202020204" pitchFamily="34" charset="0"/>
                        <a:buChar char="•"/>
                      </a:pPr>
                      <a:r>
                        <a:rPr lang="en-CA" sz="1600" baseline="0" dirty="0">
                          <a:solidFill>
                            <a:srgbClr val="003628"/>
                          </a:solidFill>
                        </a:rPr>
                        <a:t>Reduces cost of regulation to taxpayers</a:t>
                      </a:r>
                    </a:p>
                    <a:p>
                      <a:pPr marL="285750" indent="-285750">
                        <a:spcAft>
                          <a:spcPts val="600"/>
                        </a:spcAft>
                        <a:buFont typeface="Arial" panose="020B0604020202020204" pitchFamily="34" charset="0"/>
                        <a:buChar char="•"/>
                      </a:pPr>
                      <a:r>
                        <a:rPr lang="en-CA" sz="1600" baseline="0" dirty="0">
                          <a:solidFill>
                            <a:srgbClr val="003628"/>
                          </a:solidFill>
                        </a:rPr>
                        <a:t>Reduces size of government</a:t>
                      </a:r>
                    </a:p>
                    <a:p>
                      <a:pPr marL="285750" indent="-285750">
                        <a:spcAft>
                          <a:spcPts val="600"/>
                        </a:spcAft>
                        <a:buFont typeface="Arial" panose="020B0604020202020204" pitchFamily="34" charset="0"/>
                        <a:buChar char="•"/>
                      </a:pPr>
                      <a:r>
                        <a:rPr lang="en-CA" sz="1600" baseline="0" dirty="0">
                          <a:solidFill>
                            <a:srgbClr val="003628"/>
                          </a:solidFill>
                        </a:rPr>
                        <a:t>Minimizes burden on business (promotes a competitive marketplace)</a:t>
                      </a:r>
                    </a:p>
                    <a:p>
                      <a:pPr marL="285750" indent="-285750">
                        <a:spcAft>
                          <a:spcPts val="600"/>
                        </a:spcAft>
                        <a:buFont typeface="Arial" panose="020B0604020202020204" pitchFamily="34" charset="0"/>
                        <a:buChar char="•"/>
                      </a:pPr>
                      <a:r>
                        <a:rPr kumimoji="0" lang="en-CA" sz="1600" b="0" i="0" u="none" strike="noStrike" kern="1200" cap="none" spc="0" normalizeH="0" baseline="0" noProof="0" dirty="0">
                          <a:ln>
                            <a:noFill/>
                          </a:ln>
                          <a:solidFill>
                            <a:srgbClr val="003628"/>
                          </a:solidFill>
                          <a:effectLst/>
                          <a:uLnTx/>
                          <a:uFillTx/>
                          <a:latin typeface="+mn-lt"/>
                          <a:ea typeface="ヒラギノ角ゴ Pro W3" charset="0"/>
                        </a:rPr>
                        <a:t>Cultural opportunities outside bureaucracy </a:t>
                      </a:r>
                    </a:p>
                    <a:p>
                      <a:pPr marL="742950" lvl="1" indent="-285750">
                        <a:spcAft>
                          <a:spcPts val="600"/>
                        </a:spcAft>
                        <a:buFont typeface="Arial" panose="020B0604020202020204" pitchFamily="34" charset="0"/>
                        <a:buChar char="•"/>
                      </a:pPr>
                      <a:r>
                        <a:rPr kumimoji="0" lang="en-CA" sz="1600" b="0" i="0" u="none" strike="noStrike" kern="1200" cap="none" spc="0" normalizeH="0" baseline="0" noProof="0" dirty="0">
                          <a:ln>
                            <a:noFill/>
                          </a:ln>
                          <a:solidFill>
                            <a:srgbClr val="003628"/>
                          </a:solidFill>
                          <a:effectLst/>
                          <a:uLnTx/>
                          <a:uFillTx/>
                          <a:latin typeface="+mn-lt"/>
                          <a:ea typeface="ヒラギノ角ゴ Pro W3" charset="0"/>
                        </a:rPr>
                        <a:t>Free from legacy culture</a:t>
                      </a:r>
                    </a:p>
                    <a:p>
                      <a:pPr marL="742950" lvl="1" indent="-285750">
                        <a:spcAft>
                          <a:spcPts val="600"/>
                        </a:spcAft>
                        <a:buFont typeface="Arial" panose="020B0604020202020204" pitchFamily="34" charset="0"/>
                        <a:buChar char="•"/>
                      </a:pPr>
                      <a:r>
                        <a:rPr kumimoji="0" lang="en-CA" sz="1600" b="0" i="0" u="none" strike="noStrike" kern="1200" cap="none" spc="0" normalizeH="0" baseline="0" noProof="0" dirty="0">
                          <a:ln>
                            <a:noFill/>
                          </a:ln>
                          <a:solidFill>
                            <a:srgbClr val="003628"/>
                          </a:solidFill>
                          <a:effectLst/>
                          <a:uLnTx/>
                          <a:uFillTx/>
                          <a:latin typeface="+mn-lt"/>
                          <a:ea typeface="ヒラギノ角ゴ Pro W3" charset="0"/>
                        </a:rPr>
                        <a:t>Risk taking and innovation</a:t>
                      </a:r>
                    </a:p>
                    <a:p>
                      <a:pPr marL="742950" lvl="1" indent="-285750">
                        <a:spcAft>
                          <a:spcPts val="600"/>
                        </a:spcAft>
                        <a:buFont typeface="Arial" panose="020B0604020202020204" pitchFamily="34" charset="0"/>
                        <a:buChar char="•"/>
                      </a:pPr>
                      <a:r>
                        <a:rPr kumimoji="0" lang="en-CA" sz="1600" b="0" i="0" u="none" strike="noStrike" kern="1200" cap="none" spc="0" normalizeH="0" baseline="0" noProof="0" dirty="0">
                          <a:ln>
                            <a:noFill/>
                          </a:ln>
                          <a:solidFill>
                            <a:srgbClr val="003628"/>
                          </a:solidFill>
                          <a:effectLst/>
                          <a:uLnTx/>
                          <a:uFillTx/>
                          <a:latin typeface="+mn-lt"/>
                          <a:ea typeface="ヒラギノ角ゴ Pro W3" charset="0"/>
                        </a:rPr>
                        <a:t>Diversity in recruitment</a:t>
                      </a:r>
                      <a:endParaRPr kumimoji="0" lang="en-US" sz="1600" b="0" i="0" u="none" strike="noStrike" kern="1200" cap="none" spc="0" normalizeH="0" baseline="0" noProof="0" dirty="0">
                        <a:ln>
                          <a:noFill/>
                        </a:ln>
                        <a:solidFill>
                          <a:srgbClr val="003628"/>
                        </a:solidFill>
                        <a:effectLst/>
                        <a:uLnTx/>
                        <a:uFillTx/>
                        <a:latin typeface="+mn-lt"/>
                        <a:ea typeface="ヒラギノ角ゴ Pro W3" charset="0"/>
                      </a:endParaRPr>
                    </a:p>
                    <a:p>
                      <a:pPr marL="285750" indent="-285750">
                        <a:buFont typeface="Arial" panose="020B0604020202020204" pitchFamily="34" charset="0"/>
                        <a:buChar char="•"/>
                      </a:pPr>
                      <a:endParaRPr lang="en-CA" sz="1600" dirty="0"/>
                    </a:p>
                  </a:txBody>
                  <a:tcPr/>
                </a:tc>
                <a:extLst>
                  <a:ext uri="{0D108BD9-81ED-4DB2-BD59-A6C34878D82A}">
                    <a16:rowId xmlns:a16="http://schemas.microsoft.com/office/drawing/2014/main" val="2273105563"/>
                  </a:ext>
                </a:extLst>
              </a:tr>
            </a:tbl>
          </a:graphicData>
        </a:graphic>
      </p:graphicFrame>
      <p:graphicFrame>
        <p:nvGraphicFramePr>
          <p:cNvPr id="17" name="Table 6">
            <a:extLst>
              <a:ext uri="{FF2B5EF4-FFF2-40B4-BE49-F238E27FC236}">
                <a16:creationId xmlns:a16="http://schemas.microsoft.com/office/drawing/2014/main" id="{D2A67676-320E-A29A-2750-925AFBC257F1}"/>
              </a:ext>
            </a:extLst>
          </p:cNvPr>
          <p:cNvGraphicFramePr>
            <a:graphicFrameLocks noGrp="1"/>
          </p:cNvGraphicFramePr>
          <p:nvPr/>
        </p:nvGraphicFramePr>
        <p:xfrm>
          <a:off x="5931140" y="630027"/>
          <a:ext cx="4553979" cy="5047145"/>
        </p:xfrm>
        <a:graphic>
          <a:graphicData uri="http://schemas.openxmlformats.org/drawingml/2006/table">
            <a:tbl>
              <a:tblPr firstRow="1" bandRow="1">
                <a:tableStyleId>{5C22544A-7EE6-4342-B048-85BDC9FD1C3A}</a:tableStyleId>
              </a:tblPr>
              <a:tblGrid>
                <a:gridCol w="4553979">
                  <a:extLst>
                    <a:ext uri="{9D8B030D-6E8A-4147-A177-3AD203B41FA5}">
                      <a16:colId xmlns:a16="http://schemas.microsoft.com/office/drawing/2014/main" val="1993449065"/>
                    </a:ext>
                  </a:extLst>
                </a:gridCol>
              </a:tblGrid>
              <a:tr h="444665">
                <a:tc>
                  <a:txBody>
                    <a:bodyPr/>
                    <a:lstStyle/>
                    <a:p>
                      <a:pPr algn="ctr"/>
                      <a:r>
                        <a:rPr lang="en-CA" dirty="0"/>
                        <a:t>Key Challenges</a:t>
                      </a:r>
                    </a:p>
                  </a:txBody>
                  <a:tcPr/>
                </a:tc>
                <a:extLst>
                  <a:ext uri="{0D108BD9-81ED-4DB2-BD59-A6C34878D82A}">
                    <a16:rowId xmlns:a16="http://schemas.microsoft.com/office/drawing/2014/main" val="244511694"/>
                  </a:ext>
                </a:extLst>
              </a:tr>
              <a:tr h="4457428">
                <a:tc>
                  <a:txBody>
                    <a:bodyPr/>
                    <a:lstStyle/>
                    <a:p>
                      <a:pPr marL="285750" indent="-285750">
                        <a:spcAft>
                          <a:spcPts val="600"/>
                        </a:spcAft>
                        <a:buFont typeface="Arial" panose="020B0604020202020204" pitchFamily="34" charset="0"/>
                        <a:buChar char="•"/>
                      </a:pPr>
                      <a:r>
                        <a:rPr lang="en-CA" sz="1600" baseline="0" dirty="0">
                          <a:solidFill>
                            <a:srgbClr val="003628"/>
                          </a:solidFill>
                        </a:rPr>
                        <a:t>Communication risks/public perception (“privatization, no accountability”)</a:t>
                      </a:r>
                    </a:p>
                    <a:p>
                      <a:pPr marL="285750" indent="-285750">
                        <a:spcAft>
                          <a:spcPts val="600"/>
                        </a:spcAft>
                        <a:buFont typeface="Arial" panose="020B0604020202020204" pitchFamily="34" charset="0"/>
                        <a:buChar char="•"/>
                      </a:pPr>
                      <a:r>
                        <a:rPr lang="en-CA" sz="1600" baseline="0" dirty="0">
                          <a:solidFill>
                            <a:srgbClr val="003628"/>
                          </a:solidFill>
                        </a:rPr>
                        <a:t>Tension between costs on businesses who pay fees and resourcing needs to deliver </a:t>
                      </a:r>
                    </a:p>
                    <a:p>
                      <a:pPr marL="285750" indent="-285750">
                        <a:spcAft>
                          <a:spcPts val="600"/>
                        </a:spcAft>
                        <a:buFont typeface="Arial" panose="020B0604020202020204" pitchFamily="34" charset="0"/>
                        <a:buChar char="•"/>
                      </a:pPr>
                      <a:r>
                        <a:rPr lang="en-CA" sz="1600" baseline="0" dirty="0">
                          <a:solidFill>
                            <a:srgbClr val="003628"/>
                          </a:solidFill>
                        </a:rPr>
                        <a:t>Financial sustainability –dependence on financial health of industry</a:t>
                      </a:r>
                    </a:p>
                    <a:p>
                      <a:pPr marL="285750" indent="-285750">
                        <a:spcAft>
                          <a:spcPts val="600"/>
                        </a:spcAft>
                        <a:buFont typeface="Arial" panose="020B0604020202020204" pitchFamily="34" charset="0"/>
                        <a:buChar char="•"/>
                      </a:pPr>
                      <a:r>
                        <a:rPr lang="en-CA" sz="1600" baseline="0" dirty="0">
                          <a:solidFill>
                            <a:srgbClr val="003628"/>
                          </a:solidFill>
                        </a:rPr>
                        <a:t>Potential lack of alignment with government</a:t>
                      </a:r>
                    </a:p>
                    <a:p>
                      <a:pPr marL="285750" indent="-285750">
                        <a:spcAft>
                          <a:spcPts val="600"/>
                        </a:spcAft>
                        <a:buFont typeface="Arial" panose="020B0604020202020204" pitchFamily="34" charset="0"/>
                        <a:buChar char="•"/>
                      </a:pPr>
                      <a:r>
                        <a:rPr kumimoji="0" lang="en-US" sz="1600" b="0" i="0" u="none" strike="noStrike" kern="1200" cap="none" spc="0" normalizeH="0" baseline="0" noProof="0" dirty="0">
                          <a:ln>
                            <a:noFill/>
                          </a:ln>
                          <a:solidFill>
                            <a:srgbClr val="003628"/>
                          </a:solidFill>
                          <a:effectLst/>
                          <a:uLnTx/>
                          <a:uFillTx/>
                          <a:latin typeface="+mn-lt"/>
                          <a:ea typeface="ヒラギノ角ゴ Pro W3" charset="0"/>
                        </a:rPr>
                        <a:t>Small, non-government entity is a target for opposing stakeholders </a:t>
                      </a:r>
                    </a:p>
                    <a:p>
                      <a:pPr marL="285750" indent="-285750">
                        <a:spcAft>
                          <a:spcPts val="600"/>
                        </a:spcAft>
                        <a:buFont typeface="Arial" panose="020B0604020202020204" pitchFamily="34" charset="0"/>
                        <a:buChar char="•"/>
                      </a:pPr>
                      <a:r>
                        <a:rPr kumimoji="0" lang="en-US" sz="1600" b="0" i="0" u="none" strike="noStrike" kern="1200" cap="none" spc="0" normalizeH="0" baseline="0" noProof="0" dirty="0">
                          <a:ln>
                            <a:noFill/>
                          </a:ln>
                          <a:solidFill>
                            <a:srgbClr val="003628"/>
                          </a:solidFill>
                          <a:effectLst/>
                          <a:uLnTx/>
                          <a:uFillTx/>
                          <a:latin typeface="+mn-lt"/>
                          <a:ea typeface="ヒラギノ角ゴ Pro W3" charset="0"/>
                        </a:rPr>
                        <a:t>Separation between expertise and  policy-making authority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003628"/>
                          </a:solidFill>
                          <a:effectLst/>
                          <a:uLnTx/>
                          <a:uFillTx/>
                          <a:latin typeface="+mn-lt"/>
                          <a:ea typeface="+mn-ea"/>
                          <a:cs typeface="+mn-cs"/>
                        </a:rPr>
                        <a:t>Surprises if government does not consult authority on policy </a:t>
                      </a:r>
                    </a:p>
                    <a:p>
                      <a:pPr marL="285750" indent="-285750">
                        <a:spcAft>
                          <a:spcPts val="600"/>
                        </a:spcAft>
                        <a:buFont typeface="Arial" panose="020B0604020202020204" pitchFamily="34" charset="0"/>
                        <a:buChar char="•"/>
                      </a:pPr>
                      <a:endParaRPr kumimoji="0" lang="en-US" sz="1600" b="0" i="0" u="none" strike="noStrike" kern="1200" cap="none" spc="0" normalizeH="0" baseline="0" noProof="0" dirty="0">
                        <a:ln>
                          <a:noFill/>
                        </a:ln>
                        <a:solidFill>
                          <a:prstClr val="black"/>
                        </a:solidFill>
                        <a:effectLst/>
                        <a:uLnTx/>
                        <a:uFillTx/>
                        <a:latin typeface="+mn-lt"/>
                        <a:ea typeface="ヒラギノ角ゴ Pro W3" charset="0"/>
                        <a:cs typeface="+mn-cs"/>
                      </a:endParaRPr>
                    </a:p>
                    <a:p>
                      <a:pPr marL="285750" indent="-285750">
                        <a:buFont typeface="Arial" panose="020B0604020202020204" pitchFamily="34" charset="0"/>
                        <a:buChar char="•"/>
                      </a:pPr>
                      <a:endParaRPr lang="en-CA" sz="1600" dirty="0"/>
                    </a:p>
                    <a:p>
                      <a:endParaRPr lang="en-CA" sz="1600" dirty="0"/>
                    </a:p>
                  </a:txBody>
                  <a:tcPr/>
                </a:tc>
                <a:extLst>
                  <a:ext uri="{0D108BD9-81ED-4DB2-BD59-A6C34878D82A}">
                    <a16:rowId xmlns:a16="http://schemas.microsoft.com/office/drawing/2014/main" val="2273105563"/>
                  </a:ext>
                </a:extLst>
              </a:tr>
            </a:tbl>
          </a:graphicData>
        </a:graphic>
      </p:graphicFrame>
    </p:spTree>
    <p:extLst>
      <p:ext uri="{BB962C8B-B14F-4D97-AF65-F5344CB8AC3E}">
        <p14:creationId xmlns:p14="http://schemas.microsoft.com/office/powerpoint/2010/main" val="1348092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0"/>
          <p:cNvSpPr>
            <a:spLocks noGrp="1"/>
          </p:cNvSpPr>
          <p:nvPr>
            <p:ph type="title"/>
          </p:nvPr>
        </p:nvSpPr>
        <p:spPr>
          <a:xfrm>
            <a:off x="533400" y="123825"/>
            <a:ext cx="11245312" cy="796077"/>
          </a:xfrm>
        </p:spPr>
        <p:txBody>
          <a:bodyPr/>
          <a:lstStyle/>
          <a:p>
            <a:r>
              <a:rPr lang="en-CA" cap="all" dirty="0">
                <a:solidFill>
                  <a:srgbClr val="003628"/>
                </a:solidFill>
                <a:latin typeface="Arial" pitchFamily="34" charset="0"/>
                <a:cs typeface="Arial" pitchFamily="34" charset="0"/>
              </a:rPr>
              <a:t>How will regulators keep up?</a:t>
            </a:r>
            <a:endParaRPr lang="en-CA" cap="all" dirty="0">
              <a:solidFill>
                <a:srgbClr val="003628"/>
              </a:solidFill>
            </a:endParaRPr>
          </a:p>
        </p:txBody>
      </p:sp>
      <p:sp>
        <p:nvSpPr>
          <p:cNvPr id="6" name="TextBox 5">
            <a:extLst>
              <a:ext uri="{FF2B5EF4-FFF2-40B4-BE49-F238E27FC236}">
                <a16:creationId xmlns:a16="http://schemas.microsoft.com/office/drawing/2014/main" id="{6198D304-8636-4487-8C40-BDE5BA0883BD}"/>
              </a:ext>
            </a:extLst>
          </p:cNvPr>
          <p:cNvSpPr txBox="1"/>
          <p:nvPr/>
        </p:nvSpPr>
        <p:spPr>
          <a:xfrm>
            <a:off x="11393313" y="6033155"/>
            <a:ext cx="548131" cy="276999"/>
          </a:xfrm>
          <a:prstGeom prst="rect">
            <a:avLst/>
          </a:prstGeom>
          <a:noFill/>
        </p:spPr>
        <p:txBody>
          <a:bodyPr wrap="square" rtlCol="0">
            <a:spAutoFit/>
          </a:bodyPr>
          <a:lstStyle/>
          <a:p>
            <a:pPr defTabSz="914377"/>
            <a:fld id="{3122F199-12A1-4DE8-8372-80275DC09511}" type="slidenum">
              <a:rPr lang="en-CA" sz="1200">
                <a:solidFill>
                  <a:prstClr val="black"/>
                </a:solidFill>
                <a:latin typeface="Arial" panose="020B0604020202020204"/>
              </a:rPr>
              <a:pPr defTabSz="914377"/>
              <a:t>28</a:t>
            </a:fld>
            <a:endParaRPr lang="en-CA" sz="1200" dirty="0">
              <a:solidFill>
                <a:prstClr val="black"/>
              </a:solidFill>
              <a:latin typeface="Arial" panose="020B0604020202020204"/>
            </a:endParaRPr>
          </a:p>
        </p:txBody>
      </p:sp>
      <p:pic>
        <p:nvPicPr>
          <p:cNvPr id="7" name="Content Placeholder 3">
            <a:extLst>
              <a:ext uri="{FF2B5EF4-FFF2-40B4-BE49-F238E27FC236}">
                <a16:creationId xmlns:a16="http://schemas.microsoft.com/office/drawing/2014/main" id="{1BF41357-AB97-4389-631C-5013FE0445E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5880" y="919902"/>
            <a:ext cx="7920880" cy="4475817"/>
          </a:xfrm>
        </p:spPr>
      </p:pic>
      <p:sp>
        <p:nvSpPr>
          <p:cNvPr id="2" name="TextBox 1">
            <a:extLst>
              <a:ext uri="{FF2B5EF4-FFF2-40B4-BE49-F238E27FC236}">
                <a16:creationId xmlns:a16="http://schemas.microsoft.com/office/drawing/2014/main" id="{09B657B7-4F41-0699-9DCF-7EDD62A96D04}"/>
              </a:ext>
            </a:extLst>
          </p:cNvPr>
          <p:cNvSpPr txBox="1"/>
          <p:nvPr/>
        </p:nvSpPr>
        <p:spPr>
          <a:xfrm>
            <a:off x="4023360" y="5341620"/>
            <a:ext cx="5821680" cy="369332"/>
          </a:xfrm>
          <a:prstGeom prst="rect">
            <a:avLst/>
          </a:prstGeom>
          <a:noFill/>
        </p:spPr>
        <p:txBody>
          <a:bodyPr wrap="square" rtlCol="0">
            <a:spAutoFit/>
          </a:bodyPr>
          <a:lstStyle/>
          <a:p>
            <a:r>
              <a:rPr lang="en-US" sz="1800" dirty="0">
                <a:effectLst/>
                <a:latin typeface="Segoe UI" panose="020B0502040204020203" pitchFamily="34" charset="0"/>
              </a:rPr>
              <a:t>Well governed, independent regulators can move faster</a:t>
            </a:r>
            <a:endParaRPr lang="en-US" sz="1800" dirty="0">
              <a:effectLst/>
              <a:latin typeface="Arial" panose="020B0604020202020204" pitchFamily="34" charset="0"/>
            </a:endParaRPr>
          </a:p>
        </p:txBody>
      </p:sp>
    </p:spTree>
    <p:extLst>
      <p:ext uri="{BB962C8B-B14F-4D97-AF65-F5344CB8AC3E}">
        <p14:creationId xmlns:p14="http://schemas.microsoft.com/office/powerpoint/2010/main" val="972086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Placeholder 52"/>
          <p:cNvSpPr>
            <a:spLocks noGrp="1"/>
          </p:cNvSpPr>
          <p:nvPr>
            <p:ph type="body" sz="quarter" idx="13"/>
          </p:nvPr>
        </p:nvSpPr>
        <p:spPr/>
        <p:txBody>
          <a:bodyPr/>
          <a:lstStyle/>
          <a:p>
            <a:r>
              <a:rPr lang="en-US" dirty="0"/>
              <a:t>Regulatory integrity as the antidote to regulatory capture</a:t>
            </a:r>
            <a:endParaRPr lang="en-GB" dirty="0"/>
          </a:p>
        </p:txBody>
      </p:sp>
      <p:sp>
        <p:nvSpPr>
          <p:cNvPr id="54" name="Text Placeholder 53"/>
          <p:cNvSpPr>
            <a:spLocks noGrp="1"/>
          </p:cNvSpPr>
          <p:nvPr>
            <p:ph type="body" sz="quarter" idx="14"/>
          </p:nvPr>
        </p:nvSpPr>
        <p:spPr/>
        <p:txBody>
          <a:bodyPr/>
          <a:lstStyle/>
          <a:p>
            <a:pPr>
              <a:spcAft>
                <a:spcPts val="600"/>
              </a:spcAft>
            </a:pPr>
            <a:r>
              <a:rPr lang="en-US" sz="3200" dirty="0"/>
              <a:t>A high degree of </a:t>
            </a:r>
            <a:r>
              <a:rPr lang="en-US" sz="3200" b="1" dirty="0"/>
              <a:t>regulatory integrity </a:t>
            </a:r>
            <a:r>
              <a:rPr lang="en-US" sz="3200" dirty="0"/>
              <a:t>helps achieve decision making which is </a:t>
            </a:r>
            <a:r>
              <a:rPr lang="en-US" sz="3200" b="1" dirty="0"/>
              <a:t>objective, impartial, consistent, and avoids the risks of conflict, bias or improper influence</a:t>
            </a:r>
            <a:r>
              <a:rPr lang="en-US" sz="3200" dirty="0"/>
              <a:t>.</a:t>
            </a:r>
          </a:p>
        </p:txBody>
      </p:sp>
      <p:sp>
        <p:nvSpPr>
          <p:cNvPr id="2" name="Slide Number Placeholder 1"/>
          <p:cNvSpPr>
            <a:spLocks noGrp="1"/>
          </p:cNvSpPr>
          <p:nvPr>
            <p:ph type="sldNum" sz="quarter" idx="4294967295"/>
          </p:nvPr>
        </p:nvSpPr>
        <p:spPr>
          <a:xfrm>
            <a:off x="9448800" y="6492875"/>
            <a:ext cx="2743200" cy="365125"/>
          </a:xfrm>
        </p:spPr>
        <p:txBody>
          <a:bodyPr/>
          <a:lstStyle/>
          <a:p>
            <a:fld id="{A36EBB71-1AEC-4D92-8A51-969FF0A7CB17}" type="slidenum">
              <a:rPr lang="en-GB" noProof="0" smtClean="0"/>
              <a:pPr/>
              <a:t>3</a:t>
            </a:fld>
            <a:endParaRPr lang="en-GB" noProof="0" dirty="0"/>
          </a:p>
        </p:txBody>
      </p:sp>
      <p:sp>
        <p:nvSpPr>
          <p:cNvPr id="3" name="TextBox 2"/>
          <p:cNvSpPr txBox="1"/>
          <p:nvPr/>
        </p:nvSpPr>
        <p:spPr>
          <a:xfrm>
            <a:off x="678360" y="6214000"/>
            <a:ext cx="10123714" cy="307777"/>
          </a:xfrm>
          <a:prstGeom prst="rect">
            <a:avLst/>
          </a:prstGeom>
          <a:noFill/>
        </p:spPr>
        <p:txBody>
          <a:bodyPr wrap="square" rtlCol="0">
            <a:spAutoFit/>
          </a:bodyPr>
          <a:lstStyle/>
          <a:p>
            <a:r>
              <a:rPr lang="en-US" sz="1400" i="1" dirty="0"/>
              <a:t>Source: OECD (2014), Best Practice Principles on the Governance of Regulators</a:t>
            </a:r>
            <a:endParaRPr lang="en-GB" sz="1400" i="1" dirty="0"/>
          </a:p>
        </p:txBody>
      </p:sp>
    </p:spTree>
    <p:extLst>
      <p:ext uri="{BB962C8B-B14F-4D97-AF65-F5344CB8AC3E}">
        <p14:creationId xmlns:p14="http://schemas.microsoft.com/office/powerpoint/2010/main" val="1839739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Placeholder 52"/>
          <p:cNvSpPr>
            <a:spLocks noGrp="1"/>
          </p:cNvSpPr>
          <p:nvPr>
            <p:ph type="body" sz="quarter" idx="13"/>
          </p:nvPr>
        </p:nvSpPr>
        <p:spPr/>
        <p:txBody>
          <a:bodyPr/>
          <a:lstStyle/>
          <a:p>
            <a:r>
              <a:rPr lang="en-GB" dirty="0"/>
              <a:t>To avoid capture and support accountability, governance matters</a:t>
            </a:r>
          </a:p>
        </p:txBody>
      </p:sp>
      <p:sp>
        <p:nvSpPr>
          <p:cNvPr id="2" name="Slide Number Placeholder 1"/>
          <p:cNvSpPr>
            <a:spLocks noGrp="1"/>
          </p:cNvSpPr>
          <p:nvPr>
            <p:ph type="sldNum" sz="quarter" idx="4294967295"/>
          </p:nvPr>
        </p:nvSpPr>
        <p:spPr>
          <a:xfrm>
            <a:off x="9448800" y="6492875"/>
            <a:ext cx="2743200" cy="365125"/>
          </a:xfrm>
        </p:spPr>
        <p:txBody>
          <a:bodyPr/>
          <a:lstStyle/>
          <a:p>
            <a:fld id="{A36EBB71-1AEC-4D92-8A51-969FF0A7CB17}" type="slidenum">
              <a:rPr lang="en-GB" noProof="0" smtClean="0"/>
              <a:pPr/>
              <a:t>4</a:t>
            </a:fld>
            <a:endParaRPr lang="en-GB" noProof="0" dirty="0"/>
          </a:p>
        </p:txBody>
      </p:sp>
      <p:grpSp>
        <p:nvGrpSpPr>
          <p:cNvPr id="4" name="Group 3"/>
          <p:cNvGrpSpPr/>
          <p:nvPr/>
        </p:nvGrpSpPr>
        <p:grpSpPr>
          <a:xfrm>
            <a:off x="2742100" y="742000"/>
            <a:ext cx="6192000" cy="5472000"/>
            <a:chOff x="3478701" y="1467538"/>
            <a:chExt cx="4864485" cy="4271266"/>
          </a:xfrm>
        </p:grpSpPr>
        <p:sp>
          <p:nvSpPr>
            <p:cNvPr id="6" name="Circular Arrow 5"/>
            <p:cNvSpPr/>
            <p:nvPr/>
          </p:nvSpPr>
          <p:spPr>
            <a:xfrm>
              <a:off x="3775310" y="1467538"/>
              <a:ext cx="4271266" cy="4271266"/>
            </a:xfrm>
            <a:prstGeom prst="circularArrow">
              <a:avLst>
                <a:gd name="adj1" fmla="val 5544"/>
                <a:gd name="adj2" fmla="val 330680"/>
                <a:gd name="adj3" fmla="val 14533583"/>
                <a:gd name="adj4" fmla="val 16940055"/>
                <a:gd name="adj5" fmla="val 5757"/>
              </a:avLst>
            </a:prstGeom>
          </p:spPr>
          <p:style>
            <a:lnRef idx="0">
              <a:schemeClr val="dk1">
                <a:hueOff val="0"/>
                <a:satOff val="0"/>
                <a:lumOff val="0"/>
                <a:alphaOff val="0"/>
              </a:schemeClr>
            </a:lnRef>
            <a:fillRef idx="1">
              <a:schemeClr val="accent6">
                <a:tint val="40000"/>
                <a:hueOff val="0"/>
                <a:satOff val="0"/>
                <a:lumOff val="0"/>
                <a:alphaOff val="0"/>
              </a:schemeClr>
            </a:fillRef>
            <a:effectRef idx="1">
              <a:schemeClr val="accent6">
                <a:tint val="40000"/>
                <a:hueOff val="0"/>
                <a:satOff val="0"/>
                <a:lumOff val="0"/>
                <a:alphaOff val="0"/>
              </a:schemeClr>
            </a:effectRef>
            <a:fontRef idx="minor">
              <a:schemeClr val="dk1">
                <a:hueOff val="0"/>
                <a:satOff val="0"/>
                <a:lumOff val="0"/>
                <a:alphaOff val="0"/>
              </a:schemeClr>
            </a:fontRef>
          </p:style>
        </p:sp>
        <p:grpSp>
          <p:nvGrpSpPr>
            <p:cNvPr id="7" name="Group 6"/>
            <p:cNvGrpSpPr/>
            <p:nvPr/>
          </p:nvGrpSpPr>
          <p:grpSpPr>
            <a:xfrm>
              <a:off x="5254469" y="1498030"/>
              <a:ext cx="1312949" cy="656474"/>
              <a:chOff x="2237949" y="1353"/>
              <a:chExt cx="1312949" cy="656474"/>
            </a:xfrm>
            <a:scene3d>
              <a:camera prst="orthographicFront"/>
              <a:lightRig rig="flat" dir="t"/>
            </a:scene3d>
          </p:grpSpPr>
          <p:sp>
            <p:nvSpPr>
              <p:cNvPr id="26" name="Rounded Rectangle 25"/>
              <p:cNvSpPr/>
              <p:nvPr/>
            </p:nvSpPr>
            <p:spPr>
              <a:xfrm>
                <a:off x="2237949" y="1353"/>
                <a:ext cx="1312949" cy="656474"/>
              </a:xfrm>
              <a:prstGeom prst="roundRect">
                <a:avLst/>
              </a:prstGeom>
              <a:sp3d prstMaterial="dkEdge">
                <a:bevelT w="8200" h="38100"/>
              </a:sp3d>
            </p:spPr>
            <p:style>
              <a:lnRef idx="0">
                <a:schemeClr val="lt1">
                  <a:hueOff val="0"/>
                  <a:satOff val="0"/>
                  <a:lumOff val="0"/>
                  <a:alphaOff val="0"/>
                </a:schemeClr>
              </a:lnRef>
              <a:fillRef idx="2">
                <a:schemeClr val="accent6">
                  <a:shade val="80000"/>
                  <a:hueOff val="0"/>
                  <a:satOff val="0"/>
                  <a:lumOff val="0"/>
                  <a:alphaOff val="0"/>
                </a:schemeClr>
              </a:fillRef>
              <a:effectRef idx="1">
                <a:schemeClr val="accent6">
                  <a:shade val="80000"/>
                  <a:hueOff val="0"/>
                  <a:satOff val="0"/>
                  <a:lumOff val="0"/>
                  <a:alphaOff val="0"/>
                </a:schemeClr>
              </a:effectRef>
              <a:fontRef idx="minor">
                <a:schemeClr val="dk1"/>
              </a:fontRef>
            </p:style>
          </p:sp>
          <p:sp>
            <p:nvSpPr>
              <p:cNvPr id="27" name="Rounded Rectangle 5"/>
              <p:cNvSpPr txBox="1"/>
              <p:nvPr/>
            </p:nvSpPr>
            <p:spPr>
              <a:xfrm>
                <a:off x="2269995" y="33399"/>
                <a:ext cx="1248857" cy="59238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kern="1200" dirty="0">
                    <a:latin typeface="+mj-lt"/>
                  </a:rPr>
                  <a:t>1. </a:t>
                </a:r>
                <a:r>
                  <a:rPr lang="es-PE" kern="1200" noProof="0" dirty="0">
                    <a:latin typeface="+mj-lt"/>
                  </a:rPr>
                  <a:t>Role </a:t>
                </a:r>
                <a:r>
                  <a:rPr lang="es-PE" kern="1200" noProof="0" dirty="0" err="1">
                    <a:latin typeface="+mj-lt"/>
                  </a:rPr>
                  <a:t>clarity</a:t>
                </a:r>
                <a:endParaRPr lang="es-PE" kern="1200" noProof="0" dirty="0">
                  <a:latin typeface="+mj-lt"/>
                </a:endParaRPr>
              </a:p>
            </p:txBody>
          </p:sp>
        </p:grpSp>
        <p:grpSp>
          <p:nvGrpSpPr>
            <p:cNvPr id="8" name="Group 7"/>
            <p:cNvGrpSpPr/>
            <p:nvPr/>
          </p:nvGrpSpPr>
          <p:grpSpPr>
            <a:xfrm>
              <a:off x="6678525" y="2183819"/>
              <a:ext cx="1312949" cy="656474"/>
              <a:chOff x="3662005" y="687142"/>
              <a:chExt cx="1312949" cy="656474"/>
            </a:xfrm>
            <a:scene3d>
              <a:camera prst="orthographicFront"/>
              <a:lightRig rig="flat" dir="t"/>
            </a:scene3d>
          </p:grpSpPr>
          <p:sp>
            <p:nvSpPr>
              <p:cNvPr id="24" name="Rounded Rectangle 23"/>
              <p:cNvSpPr/>
              <p:nvPr/>
            </p:nvSpPr>
            <p:spPr>
              <a:xfrm>
                <a:off x="3662005" y="687142"/>
                <a:ext cx="1312949" cy="656474"/>
              </a:xfrm>
              <a:prstGeom prst="roundRect">
                <a:avLst/>
              </a:prstGeom>
              <a:sp3d prstMaterial="dkEdge">
                <a:bevelT w="8200" h="38100"/>
              </a:sp3d>
            </p:spPr>
            <p:style>
              <a:lnRef idx="0">
                <a:schemeClr val="lt1">
                  <a:hueOff val="0"/>
                  <a:satOff val="0"/>
                  <a:lumOff val="0"/>
                  <a:alphaOff val="0"/>
                </a:schemeClr>
              </a:lnRef>
              <a:fillRef idx="2">
                <a:schemeClr val="accent6">
                  <a:shade val="80000"/>
                  <a:hueOff val="70560"/>
                  <a:satOff val="-4670"/>
                  <a:lumOff val="5292"/>
                  <a:alphaOff val="0"/>
                </a:schemeClr>
              </a:fillRef>
              <a:effectRef idx="1">
                <a:schemeClr val="accent6">
                  <a:shade val="80000"/>
                  <a:hueOff val="70560"/>
                  <a:satOff val="-4670"/>
                  <a:lumOff val="5292"/>
                  <a:alphaOff val="0"/>
                </a:schemeClr>
              </a:effectRef>
              <a:fontRef idx="minor">
                <a:schemeClr val="dk1"/>
              </a:fontRef>
            </p:style>
          </p:sp>
          <p:sp>
            <p:nvSpPr>
              <p:cNvPr id="25" name="Rounded Rectangle 7"/>
              <p:cNvSpPr txBox="1"/>
              <p:nvPr/>
            </p:nvSpPr>
            <p:spPr>
              <a:xfrm>
                <a:off x="3694051" y="719188"/>
                <a:ext cx="1248857" cy="59238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kern="1200" noProof="0" dirty="0">
                    <a:latin typeface="+mj-lt"/>
                  </a:rPr>
                  <a:t>2.Preventing </a:t>
                </a:r>
                <a:r>
                  <a:rPr lang="es-PE" kern="1200" noProof="0" dirty="0" err="1">
                    <a:latin typeface="+mj-lt"/>
                  </a:rPr>
                  <a:t>undue</a:t>
                </a:r>
                <a:r>
                  <a:rPr lang="es-PE" kern="1200" noProof="0" dirty="0">
                    <a:latin typeface="+mj-lt"/>
                  </a:rPr>
                  <a:t> </a:t>
                </a:r>
                <a:r>
                  <a:rPr lang="es-PE" kern="1200" noProof="0" dirty="0" err="1">
                    <a:latin typeface="+mj-lt"/>
                  </a:rPr>
                  <a:t>influence</a:t>
                </a:r>
                <a:endParaRPr lang="es-PE" kern="1200" noProof="0" dirty="0">
                  <a:latin typeface="+mj-lt"/>
                </a:endParaRPr>
              </a:p>
            </p:txBody>
          </p:sp>
        </p:grpSp>
        <p:grpSp>
          <p:nvGrpSpPr>
            <p:cNvPr id="9" name="Group 8"/>
            <p:cNvGrpSpPr/>
            <p:nvPr/>
          </p:nvGrpSpPr>
          <p:grpSpPr>
            <a:xfrm>
              <a:off x="7030237" y="3724773"/>
              <a:ext cx="1312949" cy="656474"/>
              <a:chOff x="4013717" y="2228096"/>
              <a:chExt cx="1312949" cy="656474"/>
            </a:xfrm>
            <a:scene3d>
              <a:camera prst="orthographicFront"/>
              <a:lightRig rig="flat" dir="t"/>
            </a:scene3d>
          </p:grpSpPr>
          <p:sp>
            <p:nvSpPr>
              <p:cNvPr id="22" name="Rounded Rectangle 21"/>
              <p:cNvSpPr/>
              <p:nvPr/>
            </p:nvSpPr>
            <p:spPr>
              <a:xfrm>
                <a:off x="4013717" y="2228096"/>
                <a:ext cx="1312949" cy="656474"/>
              </a:xfrm>
              <a:prstGeom prst="roundRect">
                <a:avLst/>
              </a:prstGeom>
              <a:sp3d prstMaterial="dkEdge">
                <a:bevelT w="8200" h="38100"/>
              </a:sp3d>
            </p:spPr>
            <p:style>
              <a:lnRef idx="0">
                <a:schemeClr val="lt1">
                  <a:hueOff val="0"/>
                  <a:satOff val="0"/>
                  <a:lumOff val="0"/>
                  <a:alphaOff val="0"/>
                </a:schemeClr>
              </a:lnRef>
              <a:fillRef idx="2">
                <a:schemeClr val="accent6">
                  <a:shade val="80000"/>
                  <a:hueOff val="141121"/>
                  <a:satOff val="-9340"/>
                  <a:lumOff val="10584"/>
                  <a:alphaOff val="0"/>
                </a:schemeClr>
              </a:fillRef>
              <a:effectRef idx="1">
                <a:schemeClr val="accent6">
                  <a:shade val="80000"/>
                  <a:hueOff val="141121"/>
                  <a:satOff val="-9340"/>
                  <a:lumOff val="10584"/>
                  <a:alphaOff val="0"/>
                </a:schemeClr>
              </a:effectRef>
              <a:fontRef idx="minor">
                <a:schemeClr val="dk1"/>
              </a:fontRef>
            </p:style>
          </p:sp>
          <p:sp>
            <p:nvSpPr>
              <p:cNvPr id="23" name="Rounded Rectangle 9"/>
              <p:cNvSpPr txBox="1"/>
              <p:nvPr/>
            </p:nvSpPr>
            <p:spPr>
              <a:xfrm>
                <a:off x="4045763" y="2260142"/>
                <a:ext cx="1248857" cy="59238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kern="1200" dirty="0">
                    <a:latin typeface="+mj-lt"/>
                  </a:rPr>
                  <a:t>3</a:t>
                </a:r>
                <a:r>
                  <a:rPr lang="es-PE" kern="1200" noProof="0" dirty="0">
                    <a:latin typeface="+mj-lt"/>
                  </a:rPr>
                  <a:t>. </a:t>
                </a:r>
                <a:r>
                  <a:rPr lang="es-PE" kern="1200" noProof="0" dirty="0" err="1">
                    <a:latin typeface="+mj-lt"/>
                  </a:rPr>
                  <a:t>Decision</a:t>
                </a:r>
                <a:r>
                  <a:rPr lang="es-PE" kern="1200" noProof="0" dirty="0">
                    <a:latin typeface="+mj-lt"/>
                  </a:rPr>
                  <a:t> </a:t>
                </a:r>
                <a:r>
                  <a:rPr lang="es-PE" kern="1200" noProof="0" dirty="0" err="1">
                    <a:latin typeface="+mj-lt"/>
                  </a:rPr>
                  <a:t>making</a:t>
                </a:r>
                <a:r>
                  <a:rPr lang="es-PE" kern="1200" noProof="0" dirty="0">
                    <a:latin typeface="+mj-lt"/>
                  </a:rPr>
                  <a:t> and </a:t>
                </a:r>
                <a:r>
                  <a:rPr lang="es-PE" kern="1200" noProof="0" dirty="0" err="1">
                    <a:latin typeface="+mj-lt"/>
                  </a:rPr>
                  <a:t>board</a:t>
                </a:r>
                <a:r>
                  <a:rPr lang="es-PE" kern="1200" noProof="0" dirty="0">
                    <a:latin typeface="+mj-lt"/>
                  </a:rPr>
                  <a:t> </a:t>
                </a:r>
                <a:r>
                  <a:rPr lang="es-PE" kern="1200" noProof="0" dirty="0" err="1">
                    <a:latin typeface="+mj-lt"/>
                  </a:rPr>
                  <a:t>structure</a:t>
                </a:r>
                <a:endParaRPr lang="es-PE" kern="1200" noProof="0" dirty="0">
                  <a:latin typeface="+mj-lt"/>
                </a:endParaRPr>
              </a:p>
            </p:txBody>
          </p:sp>
        </p:grpSp>
        <p:grpSp>
          <p:nvGrpSpPr>
            <p:cNvPr id="10" name="Group 9"/>
            <p:cNvGrpSpPr/>
            <p:nvPr/>
          </p:nvGrpSpPr>
          <p:grpSpPr>
            <a:xfrm>
              <a:off x="6321552" y="4948991"/>
              <a:ext cx="1312949" cy="656474"/>
              <a:chOff x="3305032" y="3452314"/>
              <a:chExt cx="1312949" cy="656474"/>
            </a:xfrm>
            <a:scene3d>
              <a:camera prst="orthographicFront"/>
              <a:lightRig rig="flat" dir="t"/>
            </a:scene3d>
          </p:grpSpPr>
          <p:sp>
            <p:nvSpPr>
              <p:cNvPr id="20" name="Rounded Rectangle 19"/>
              <p:cNvSpPr/>
              <p:nvPr/>
            </p:nvSpPr>
            <p:spPr>
              <a:xfrm>
                <a:off x="3305032" y="3452314"/>
                <a:ext cx="1312949" cy="656474"/>
              </a:xfrm>
              <a:prstGeom prst="roundRect">
                <a:avLst/>
              </a:prstGeom>
              <a:sp3d prstMaterial="dkEdge">
                <a:bevelT w="8200" h="38100"/>
              </a:sp3d>
            </p:spPr>
            <p:style>
              <a:lnRef idx="0">
                <a:schemeClr val="lt1">
                  <a:hueOff val="0"/>
                  <a:satOff val="0"/>
                  <a:lumOff val="0"/>
                  <a:alphaOff val="0"/>
                </a:schemeClr>
              </a:lnRef>
              <a:fillRef idx="2">
                <a:schemeClr val="accent6">
                  <a:shade val="80000"/>
                  <a:hueOff val="211681"/>
                  <a:satOff val="-14010"/>
                  <a:lumOff val="15876"/>
                  <a:alphaOff val="0"/>
                </a:schemeClr>
              </a:fillRef>
              <a:effectRef idx="1">
                <a:schemeClr val="accent6">
                  <a:shade val="80000"/>
                  <a:hueOff val="211681"/>
                  <a:satOff val="-14010"/>
                  <a:lumOff val="15876"/>
                  <a:alphaOff val="0"/>
                </a:schemeClr>
              </a:effectRef>
              <a:fontRef idx="minor">
                <a:schemeClr val="dk1"/>
              </a:fontRef>
            </p:style>
          </p:sp>
          <p:sp>
            <p:nvSpPr>
              <p:cNvPr id="21" name="Rounded Rectangle 11"/>
              <p:cNvSpPr txBox="1"/>
              <p:nvPr/>
            </p:nvSpPr>
            <p:spPr>
              <a:xfrm>
                <a:off x="3337078" y="3484360"/>
                <a:ext cx="1248857" cy="59238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kern="1200" dirty="0">
                    <a:latin typeface="+mj-lt"/>
                  </a:rPr>
                  <a:t>4. </a:t>
                </a:r>
                <a:r>
                  <a:rPr lang="es-PE" kern="1200" noProof="0" dirty="0" err="1">
                    <a:latin typeface="+mj-lt"/>
                  </a:rPr>
                  <a:t>Transparency</a:t>
                </a:r>
                <a:r>
                  <a:rPr lang="es-PE" kern="1200" noProof="0" dirty="0">
                    <a:latin typeface="+mj-lt"/>
                  </a:rPr>
                  <a:t> and </a:t>
                </a:r>
                <a:r>
                  <a:rPr lang="es-PE" kern="1200" noProof="0" dirty="0" err="1">
                    <a:latin typeface="+mj-lt"/>
                  </a:rPr>
                  <a:t>accountability</a:t>
                </a:r>
                <a:endParaRPr lang="es-PE" kern="1200" noProof="0" dirty="0">
                  <a:latin typeface="+mj-lt"/>
                </a:endParaRPr>
              </a:p>
            </p:txBody>
          </p:sp>
        </p:grpSp>
        <p:grpSp>
          <p:nvGrpSpPr>
            <p:cNvPr id="11" name="Group 10"/>
            <p:cNvGrpSpPr/>
            <p:nvPr/>
          </p:nvGrpSpPr>
          <p:grpSpPr>
            <a:xfrm>
              <a:off x="4083581" y="4937463"/>
              <a:ext cx="1312949" cy="656474"/>
              <a:chOff x="1067061" y="3440786"/>
              <a:chExt cx="1312949" cy="656474"/>
            </a:xfrm>
            <a:scene3d>
              <a:camera prst="orthographicFront"/>
              <a:lightRig rig="flat" dir="t"/>
            </a:scene3d>
          </p:grpSpPr>
          <p:sp>
            <p:nvSpPr>
              <p:cNvPr id="18" name="Rounded Rectangle 17"/>
              <p:cNvSpPr/>
              <p:nvPr/>
            </p:nvSpPr>
            <p:spPr>
              <a:xfrm>
                <a:off x="1067061" y="3440786"/>
                <a:ext cx="1312949" cy="656474"/>
              </a:xfrm>
              <a:prstGeom prst="roundRect">
                <a:avLst/>
              </a:prstGeom>
              <a:sp3d prstMaterial="dkEdge">
                <a:bevelT w="8200" h="38100"/>
              </a:sp3d>
            </p:spPr>
            <p:style>
              <a:lnRef idx="0">
                <a:schemeClr val="lt1">
                  <a:hueOff val="0"/>
                  <a:satOff val="0"/>
                  <a:lumOff val="0"/>
                  <a:alphaOff val="0"/>
                </a:schemeClr>
              </a:lnRef>
              <a:fillRef idx="2">
                <a:schemeClr val="accent6">
                  <a:shade val="80000"/>
                  <a:hueOff val="282241"/>
                  <a:satOff val="-18679"/>
                  <a:lumOff val="21168"/>
                  <a:alphaOff val="0"/>
                </a:schemeClr>
              </a:fillRef>
              <a:effectRef idx="1">
                <a:schemeClr val="accent6">
                  <a:shade val="80000"/>
                  <a:hueOff val="282241"/>
                  <a:satOff val="-18679"/>
                  <a:lumOff val="21168"/>
                  <a:alphaOff val="0"/>
                </a:schemeClr>
              </a:effectRef>
              <a:fontRef idx="minor">
                <a:schemeClr val="dk1"/>
              </a:fontRef>
            </p:style>
          </p:sp>
          <p:sp>
            <p:nvSpPr>
              <p:cNvPr id="19" name="Rounded Rectangle 13"/>
              <p:cNvSpPr txBox="1"/>
              <p:nvPr/>
            </p:nvSpPr>
            <p:spPr>
              <a:xfrm>
                <a:off x="1099107" y="3472832"/>
                <a:ext cx="1248857" cy="59238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kern="1200" dirty="0">
                    <a:latin typeface="+mj-lt"/>
                  </a:rPr>
                  <a:t>5</a:t>
                </a:r>
                <a:r>
                  <a:rPr lang="es-PE" kern="1200" noProof="0" dirty="0">
                    <a:latin typeface="+mj-lt"/>
                  </a:rPr>
                  <a:t>. </a:t>
                </a:r>
                <a:r>
                  <a:rPr lang="es-PE" kern="1200" noProof="0" dirty="0" err="1">
                    <a:latin typeface="+mj-lt"/>
                  </a:rPr>
                  <a:t>Stakeholder</a:t>
                </a:r>
                <a:r>
                  <a:rPr lang="es-PE" kern="1200" noProof="0" dirty="0">
                    <a:latin typeface="+mj-lt"/>
                  </a:rPr>
                  <a:t> </a:t>
                </a:r>
                <a:r>
                  <a:rPr lang="es-PE" kern="1200" noProof="0" dirty="0" err="1">
                    <a:latin typeface="+mj-lt"/>
                  </a:rPr>
                  <a:t>enagegement</a:t>
                </a:r>
                <a:endParaRPr lang="es-PE" kern="1200" noProof="0" dirty="0">
                  <a:latin typeface="+mj-lt"/>
                </a:endParaRPr>
              </a:p>
            </p:txBody>
          </p:sp>
        </p:grpSp>
        <p:grpSp>
          <p:nvGrpSpPr>
            <p:cNvPr id="12" name="Group 11"/>
            <p:cNvGrpSpPr/>
            <p:nvPr/>
          </p:nvGrpSpPr>
          <p:grpSpPr>
            <a:xfrm>
              <a:off x="3478701" y="3724773"/>
              <a:ext cx="1312949" cy="656474"/>
              <a:chOff x="462181" y="2228096"/>
              <a:chExt cx="1312949" cy="656474"/>
            </a:xfrm>
            <a:scene3d>
              <a:camera prst="orthographicFront"/>
              <a:lightRig rig="flat" dir="t"/>
            </a:scene3d>
          </p:grpSpPr>
          <p:sp>
            <p:nvSpPr>
              <p:cNvPr id="16" name="Rounded Rectangle 15"/>
              <p:cNvSpPr/>
              <p:nvPr/>
            </p:nvSpPr>
            <p:spPr>
              <a:xfrm>
                <a:off x="462181" y="2228096"/>
                <a:ext cx="1312949" cy="656474"/>
              </a:xfrm>
              <a:prstGeom prst="roundRect">
                <a:avLst/>
              </a:prstGeom>
              <a:sp3d prstMaterial="dkEdge">
                <a:bevelT w="8200" h="38100"/>
              </a:sp3d>
            </p:spPr>
            <p:style>
              <a:lnRef idx="0">
                <a:schemeClr val="lt1">
                  <a:hueOff val="0"/>
                  <a:satOff val="0"/>
                  <a:lumOff val="0"/>
                  <a:alphaOff val="0"/>
                </a:schemeClr>
              </a:lnRef>
              <a:fillRef idx="2">
                <a:schemeClr val="accent6">
                  <a:shade val="80000"/>
                  <a:hueOff val="352801"/>
                  <a:satOff val="-23349"/>
                  <a:lumOff val="26460"/>
                  <a:alphaOff val="0"/>
                </a:schemeClr>
              </a:fillRef>
              <a:effectRef idx="1">
                <a:schemeClr val="accent6">
                  <a:shade val="80000"/>
                  <a:hueOff val="352801"/>
                  <a:satOff val="-23349"/>
                  <a:lumOff val="26460"/>
                  <a:alphaOff val="0"/>
                </a:schemeClr>
              </a:effectRef>
              <a:fontRef idx="minor">
                <a:schemeClr val="dk1"/>
              </a:fontRef>
            </p:style>
          </p:sp>
          <p:sp>
            <p:nvSpPr>
              <p:cNvPr id="17" name="Rounded Rectangle 15"/>
              <p:cNvSpPr txBox="1"/>
              <p:nvPr/>
            </p:nvSpPr>
            <p:spPr>
              <a:xfrm>
                <a:off x="494227" y="2260142"/>
                <a:ext cx="1248857" cy="59238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kern="1200" dirty="0">
                    <a:latin typeface="+mj-lt"/>
                  </a:rPr>
                  <a:t>6. </a:t>
                </a:r>
                <a:r>
                  <a:rPr lang="es-PE" kern="1200" noProof="0" dirty="0" err="1">
                    <a:latin typeface="+mj-lt"/>
                  </a:rPr>
                  <a:t>Funding</a:t>
                </a:r>
                <a:endParaRPr lang="es-PE" kern="1200" noProof="0" dirty="0">
                  <a:latin typeface="+mj-lt"/>
                </a:endParaRPr>
              </a:p>
            </p:txBody>
          </p:sp>
        </p:grpSp>
        <p:grpSp>
          <p:nvGrpSpPr>
            <p:cNvPr id="13" name="Group 12"/>
            <p:cNvGrpSpPr/>
            <p:nvPr/>
          </p:nvGrpSpPr>
          <p:grpSpPr>
            <a:xfrm>
              <a:off x="3830413" y="2183819"/>
              <a:ext cx="1312949" cy="656474"/>
              <a:chOff x="813893" y="687142"/>
              <a:chExt cx="1312949" cy="656474"/>
            </a:xfrm>
            <a:scene3d>
              <a:camera prst="orthographicFront"/>
              <a:lightRig rig="flat" dir="t"/>
            </a:scene3d>
          </p:grpSpPr>
          <p:sp>
            <p:nvSpPr>
              <p:cNvPr id="14" name="Rounded Rectangle 13"/>
              <p:cNvSpPr/>
              <p:nvPr/>
            </p:nvSpPr>
            <p:spPr>
              <a:xfrm>
                <a:off x="813893" y="687142"/>
                <a:ext cx="1312949" cy="656474"/>
              </a:xfrm>
              <a:prstGeom prst="roundRect">
                <a:avLst/>
              </a:prstGeom>
              <a:sp3d prstMaterial="dkEdge">
                <a:bevelT w="8200" h="38100"/>
              </a:sp3d>
            </p:spPr>
            <p:style>
              <a:lnRef idx="0">
                <a:schemeClr val="lt1">
                  <a:hueOff val="0"/>
                  <a:satOff val="0"/>
                  <a:lumOff val="0"/>
                  <a:alphaOff val="0"/>
                </a:schemeClr>
              </a:lnRef>
              <a:fillRef idx="2">
                <a:schemeClr val="accent6">
                  <a:shade val="80000"/>
                  <a:hueOff val="423362"/>
                  <a:satOff val="-28019"/>
                  <a:lumOff val="31752"/>
                  <a:alphaOff val="0"/>
                </a:schemeClr>
              </a:fillRef>
              <a:effectRef idx="1">
                <a:schemeClr val="accent6">
                  <a:shade val="80000"/>
                  <a:hueOff val="423362"/>
                  <a:satOff val="-28019"/>
                  <a:lumOff val="31752"/>
                  <a:alphaOff val="0"/>
                </a:schemeClr>
              </a:effectRef>
              <a:fontRef idx="minor">
                <a:schemeClr val="dk1"/>
              </a:fontRef>
            </p:style>
          </p:sp>
          <p:sp>
            <p:nvSpPr>
              <p:cNvPr id="15" name="Rounded Rectangle 17"/>
              <p:cNvSpPr txBox="1"/>
              <p:nvPr/>
            </p:nvSpPr>
            <p:spPr>
              <a:xfrm>
                <a:off x="845939" y="719188"/>
                <a:ext cx="1248857" cy="59238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kern="1200" dirty="0">
                    <a:latin typeface="+mj-lt"/>
                  </a:rPr>
                  <a:t>7. </a:t>
                </a:r>
                <a:r>
                  <a:rPr lang="es-PE" kern="1200" noProof="0" dirty="0">
                    <a:latin typeface="+mj-lt"/>
                  </a:rPr>
                  <a:t>Performance </a:t>
                </a:r>
                <a:r>
                  <a:rPr lang="es-PE" kern="1200" noProof="0" dirty="0" err="1">
                    <a:latin typeface="+mj-lt"/>
                  </a:rPr>
                  <a:t>assessment</a:t>
                </a:r>
                <a:endParaRPr lang="es-PE" kern="1200" noProof="0" dirty="0">
                  <a:latin typeface="+mj-lt"/>
                </a:endParaRPr>
              </a:p>
            </p:txBody>
          </p:sp>
        </p:grpSp>
        <p:pic>
          <p:nvPicPr>
            <p:cNvPr id="28" name="Picture 27"/>
            <p:cNvPicPr/>
            <p:nvPr/>
          </p:nvPicPr>
          <p:blipFill rotWithShape="1">
            <a:blip r:embed="rId2"/>
            <a:srcRect l="34552" t="15089" r="36378" b="8284"/>
            <a:stretch/>
          </p:blipFill>
          <p:spPr bwMode="auto">
            <a:xfrm>
              <a:off x="5134152" y="2859621"/>
              <a:ext cx="1553582" cy="2033195"/>
            </a:xfrm>
            <a:prstGeom prst="rect">
              <a:avLst/>
            </a:prstGeom>
            <a:ln>
              <a:solidFill>
                <a:schemeClr val="tx1"/>
              </a:solidFill>
            </a:ln>
            <a:extLst>
              <a:ext uri="{53640926-AAD7-44D8-BBD7-CCE9431645EC}">
                <a14:shadowObscured xmlns:a14="http://schemas.microsoft.com/office/drawing/2010/main"/>
              </a:ext>
            </a:extLst>
          </p:spPr>
        </p:pic>
      </p:grpSp>
      <p:sp>
        <p:nvSpPr>
          <p:cNvPr id="29" name="TextBox 28"/>
          <p:cNvSpPr txBox="1"/>
          <p:nvPr/>
        </p:nvSpPr>
        <p:spPr>
          <a:xfrm>
            <a:off x="678360" y="6214000"/>
            <a:ext cx="10123714" cy="307777"/>
          </a:xfrm>
          <a:prstGeom prst="rect">
            <a:avLst/>
          </a:prstGeom>
          <a:noFill/>
        </p:spPr>
        <p:txBody>
          <a:bodyPr wrap="square" rtlCol="0">
            <a:spAutoFit/>
          </a:bodyPr>
          <a:lstStyle/>
          <a:p>
            <a:r>
              <a:rPr lang="en-US" sz="1400" i="1" dirty="0"/>
              <a:t>Source(s): OECD (2014), Best Practice Principles on the Governance of Regulators</a:t>
            </a:r>
            <a:endParaRPr lang="en-GB" sz="1400" i="1" dirty="0"/>
          </a:p>
        </p:txBody>
      </p:sp>
    </p:spTree>
    <p:extLst>
      <p:ext uri="{BB962C8B-B14F-4D97-AF65-F5344CB8AC3E}">
        <p14:creationId xmlns:p14="http://schemas.microsoft.com/office/powerpoint/2010/main" val="3121817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Placeholder 52"/>
          <p:cNvSpPr>
            <a:spLocks noGrp="1"/>
          </p:cNvSpPr>
          <p:nvPr>
            <p:ph type="body" sz="quarter" idx="13"/>
          </p:nvPr>
        </p:nvSpPr>
        <p:spPr/>
        <p:txBody>
          <a:bodyPr/>
          <a:lstStyle/>
          <a:p>
            <a:r>
              <a:rPr lang="en-GB" dirty="0"/>
              <a:t>Regulators are often independent bodies</a:t>
            </a:r>
          </a:p>
        </p:txBody>
      </p:sp>
      <p:sp>
        <p:nvSpPr>
          <p:cNvPr id="2" name="Slide Number Placeholder 1"/>
          <p:cNvSpPr>
            <a:spLocks noGrp="1"/>
          </p:cNvSpPr>
          <p:nvPr>
            <p:ph type="sldNum" sz="quarter" idx="4294967295"/>
          </p:nvPr>
        </p:nvSpPr>
        <p:spPr>
          <a:xfrm>
            <a:off x="9448800" y="6492875"/>
            <a:ext cx="2743200" cy="365125"/>
          </a:xfrm>
        </p:spPr>
        <p:txBody>
          <a:bodyPr/>
          <a:lstStyle/>
          <a:p>
            <a:fld id="{A36EBB71-1AEC-4D92-8A51-969FF0A7CB17}" type="slidenum">
              <a:rPr lang="en-GB" noProof="0" smtClean="0"/>
              <a:pPr/>
              <a:t>5</a:t>
            </a:fld>
            <a:endParaRPr lang="en-GB" noProof="0" dirty="0"/>
          </a:p>
        </p:txBody>
      </p:sp>
      <p:pic>
        <p:nvPicPr>
          <p:cNvPr id="3" name="Picture 2"/>
          <p:cNvPicPr>
            <a:picLocks noChangeAspect="1"/>
          </p:cNvPicPr>
          <p:nvPr/>
        </p:nvPicPr>
        <p:blipFill>
          <a:blip r:embed="rId3"/>
          <a:stretch>
            <a:fillRect/>
          </a:stretch>
        </p:blipFill>
        <p:spPr>
          <a:xfrm>
            <a:off x="9777159" y="4792515"/>
            <a:ext cx="2361956" cy="1997222"/>
          </a:xfrm>
          <a:prstGeom prst="rect">
            <a:avLst/>
          </a:prstGeom>
        </p:spPr>
      </p:pic>
      <p:pic>
        <p:nvPicPr>
          <p:cNvPr id="4" name="Picture 3"/>
          <p:cNvPicPr>
            <a:picLocks noChangeAspect="1"/>
          </p:cNvPicPr>
          <p:nvPr/>
        </p:nvPicPr>
        <p:blipFill>
          <a:blip r:embed="rId4"/>
          <a:stretch>
            <a:fillRect/>
          </a:stretch>
        </p:blipFill>
        <p:spPr>
          <a:xfrm>
            <a:off x="0" y="1255682"/>
            <a:ext cx="9751759" cy="4254522"/>
          </a:xfrm>
          <a:prstGeom prst="rect">
            <a:avLst/>
          </a:prstGeom>
        </p:spPr>
      </p:pic>
      <p:sp>
        <p:nvSpPr>
          <p:cNvPr id="5" name="TextBox 4"/>
          <p:cNvSpPr txBox="1"/>
          <p:nvPr/>
        </p:nvSpPr>
        <p:spPr>
          <a:xfrm>
            <a:off x="1136340" y="835017"/>
            <a:ext cx="7097486" cy="307777"/>
          </a:xfrm>
          <a:prstGeom prst="rect">
            <a:avLst/>
          </a:prstGeom>
          <a:noFill/>
        </p:spPr>
        <p:txBody>
          <a:bodyPr wrap="square" rtlCol="0">
            <a:spAutoFit/>
          </a:bodyPr>
          <a:lstStyle/>
          <a:p>
            <a:r>
              <a:rPr lang="en-US" sz="1400" dirty="0">
                <a:cs typeface="Calibri" panose="020F0502020204030204" pitchFamily="34" charset="0"/>
              </a:rPr>
              <a:t>Legal status of regulators, by sector</a:t>
            </a:r>
            <a:endParaRPr lang="en-GB" sz="1400" dirty="0">
              <a:cs typeface="Calibri" panose="020F0502020204030204" pitchFamily="34" charset="0"/>
            </a:endParaRPr>
          </a:p>
        </p:txBody>
      </p:sp>
      <p:sp>
        <p:nvSpPr>
          <p:cNvPr id="30" name="TextBox 29"/>
          <p:cNvSpPr txBox="1"/>
          <p:nvPr/>
        </p:nvSpPr>
        <p:spPr>
          <a:xfrm>
            <a:off x="678359" y="6214000"/>
            <a:ext cx="11165297" cy="307777"/>
          </a:xfrm>
          <a:prstGeom prst="rect">
            <a:avLst/>
          </a:prstGeom>
          <a:noFill/>
        </p:spPr>
        <p:txBody>
          <a:bodyPr wrap="square" rtlCol="0">
            <a:spAutoFit/>
          </a:bodyPr>
          <a:lstStyle/>
          <a:p>
            <a:r>
              <a:rPr lang="en-US" sz="1400" i="1" dirty="0"/>
              <a:t>Source(s): OECD (2021), Regulatory Policy Outlook 2021</a:t>
            </a:r>
            <a:endParaRPr lang="en-GB" sz="1400" i="1" dirty="0"/>
          </a:p>
        </p:txBody>
      </p:sp>
    </p:spTree>
    <p:extLst>
      <p:ext uri="{BB962C8B-B14F-4D97-AF65-F5344CB8AC3E}">
        <p14:creationId xmlns:p14="http://schemas.microsoft.com/office/powerpoint/2010/main" val="2303524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6EBB71-1AEC-4D92-8A51-969FF0A7CB17}" type="slidenum">
              <a:rPr lang="en-GB" noProof="0" smtClean="0"/>
              <a:pPr/>
              <a:t>6</a:t>
            </a:fld>
            <a:endParaRPr lang="en-GB" noProof="0" dirty="0"/>
          </a:p>
        </p:txBody>
      </p:sp>
      <p:sp>
        <p:nvSpPr>
          <p:cNvPr id="53" name="Text Placeholder 52"/>
          <p:cNvSpPr>
            <a:spLocks noGrp="1"/>
          </p:cNvSpPr>
          <p:nvPr>
            <p:ph type="body" sz="quarter" idx="13"/>
          </p:nvPr>
        </p:nvSpPr>
        <p:spPr/>
        <p:txBody>
          <a:bodyPr/>
          <a:lstStyle/>
          <a:p>
            <a:r>
              <a:rPr lang="en-GB" dirty="0"/>
              <a:t>Preventing undue influence</a:t>
            </a:r>
          </a:p>
        </p:txBody>
      </p:sp>
      <p:sp>
        <p:nvSpPr>
          <p:cNvPr id="16" name="Text Placeholder 15"/>
          <p:cNvSpPr>
            <a:spLocks noGrp="1"/>
          </p:cNvSpPr>
          <p:nvPr>
            <p:ph type="body" sz="quarter" idx="14"/>
          </p:nvPr>
        </p:nvSpPr>
        <p:spPr/>
        <p:txBody>
          <a:bodyPr/>
          <a:lstStyle/>
          <a:p>
            <a:r>
              <a:rPr lang="en-GB" sz="3200" dirty="0"/>
              <a:t>Establishment of independent regulator?</a:t>
            </a:r>
          </a:p>
          <a:p>
            <a:r>
              <a:rPr lang="en-GB" sz="3200" dirty="0"/>
              <a:t>Empirical, analytical basis for major decisions</a:t>
            </a:r>
          </a:p>
          <a:p>
            <a:r>
              <a:rPr lang="en-GB" sz="3200" dirty="0"/>
              <a:t>Stakeholder consultation</a:t>
            </a:r>
          </a:p>
          <a:p>
            <a:r>
              <a:rPr lang="en-GB" sz="3200" dirty="0"/>
              <a:t>Recusal clause for all staff and board members </a:t>
            </a:r>
          </a:p>
        </p:txBody>
      </p:sp>
      <p:pic>
        <p:nvPicPr>
          <p:cNvPr id="3" name="Picture 2"/>
          <p:cNvPicPr>
            <a:picLocks noChangeAspect="1"/>
          </p:cNvPicPr>
          <p:nvPr/>
        </p:nvPicPr>
        <p:blipFill>
          <a:blip r:embed="rId3"/>
          <a:stretch>
            <a:fillRect/>
          </a:stretch>
        </p:blipFill>
        <p:spPr>
          <a:xfrm>
            <a:off x="9793146" y="4792515"/>
            <a:ext cx="2361956" cy="1997222"/>
          </a:xfrm>
          <a:prstGeom prst="rect">
            <a:avLst/>
          </a:prstGeom>
        </p:spPr>
      </p:pic>
    </p:spTree>
    <p:extLst>
      <p:ext uri="{BB962C8B-B14F-4D97-AF65-F5344CB8AC3E}">
        <p14:creationId xmlns:p14="http://schemas.microsoft.com/office/powerpoint/2010/main" val="807782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Decision-making and Board structure</a:t>
            </a:r>
          </a:p>
        </p:txBody>
      </p:sp>
      <p:sp>
        <p:nvSpPr>
          <p:cNvPr id="3" name="Content Placeholder 2"/>
          <p:cNvSpPr>
            <a:spLocks noGrp="1"/>
          </p:cNvSpPr>
          <p:nvPr>
            <p:ph idx="1"/>
          </p:nvPr>
        </p:nvSpPr>
        <p:spPr>
          <a:xfrm>
            <a:off x="1164547" y="1445635"/>
            <a:ext cx="4680000" cy="3849150"/>
          </a:xfrm>
        </p:spPr>
        <p:txBody>
          <a:bodyPr/>
          <a:lstStyle/>
          <a:p>
            <a:r>
              <a:rPr lang="en-GB" dirty="0"/>
              <a:t>A group of decision makers is less likely to be “captured” than an individual </a:t>
            </a:r>
          </a:p>
          <a:p>
            <a:endParaRPr lang="en-GB" dirty="0"/>
          </a:p>
        </p:txBody>
      </p:sp>
      <p:sp>
        <p:nvSpPr>
          <p:cNvPr id="4" name="Content Placeholder 3"/>
          <p:cNvSpPr>
            <a:spLocks noGrp="1"/>
          </p:cNvSpPr>
          <p:nvPr>
            <p:ph idx="15"/>
          </p:nvPr>
        </p:nvSpPr>
        <p:spPr>
          <a:xfrm>
            <a:off x="6356188" y="1445634"/>
            <a:ext cx="4680000" cy="3849151"/>
          </a:xfrm>
        </p:spPr>
        <p:txBody>
          <a:bodyPr/>
          <a:lstStyle/>
          <a:p>
            <a:r>
              <a:rPr lang="en-GB" dirty="0"/>
              <a:t>Policies, procedures and criteria for selection and terms of appointment of the governing body members should be in line with guidelines for public entity board appointments and documented and readily available to all affected parties</a:t>
            </a:r>
          </a:p>
        </p:txBody>
      </p:sp>
      <p:sp>
        <p:nvSpPr>
          <p:cNvPr id="5" name="Text Placeholder 4"/>
          <p:cNvSpPr>
            <a:spLocks noGrp="1"/>
          </p:cNvSpPr>
          <p:nvPr>
            <p:ph type="body" sz="quarter" idx="16"/>
          </p:nvPr>
        </p:nvSpPr>
        <p:spPr>
          <a:xfrm>
            <a:off x="1164547" y="843935"/>
            <a:ext cx="4680000" cy="511175"/>
          </a:xfrm>
        </p:spPr>
        <p:txBody>
          <a:bodyPr/>
          <a:lstStyle/>
          <a:p>
            <a:r>
              <a:rPr lang="en-GB" dirty="0"/>
              <a:t>Decision-making model: multi-member vs single</a:t>
            </a:r>
          </a:p>
        </p:txBody>
      </p:sp>
      <p:sp>
        <p:nvSpPr>
          <p:cNvPr id="6" name="Text Placeholder 5"/>
          <p:cNvSpPr>
            <a:spLocks noGrp="1"/>
          </p:cNvSpPr>
          <p:nvPr>
            <p:ph type="body" sz="quarter" idx="17"/>
          </p:nvPr>
        </p:nvSpPr>
        <p:spPr>
          <a:xfrm>
            <a:off x="6355861" y="843934"/>
            <a:ext cx="4680000" cy="511175"/>
          </a:xfrm>
        </p:spPr>
        <p:txBody>
          <a:bodyPr/>
          <a:lstStyle/>
          <a:p>
            <a:r>
              <a:rPr lang="en-GB" dirty="0"/>
              <a:t>Board Membership</a:t>
            </a:r>
          </a:p>
        </p:txBody>
      </p:sp>
      <p:sp>
        <p:nvSpPr>
          <p:cNvPr id="7" name="Slide Number Placeholder 6"/>
          <p:cNvSpPr>
            <a:spLocks noGrp="1"/>
          </p:cNvSpPr>
          <p:nvPr>
            <p:ph type="sldNum" sz="quarter" idx="20"/>
          </p:nvPr>
        </p:nvSpPr>
        <p:spPr/>
        <p:txBody>
          <a:bodyPr/>
          <a:lstStyle/>
          <a:p>
            <a:fld id="{A36EBB71-1AEC-4D92-8A51-969FF0A7CB17}" type="slidenum">
              <a:rPr lang="en-GB" noProof="0" smtClean="0"/>
              <a:pPr/>
              <a:t>7</a:t>
            </a:fld>
            <a:endParaRPr lang="en-GB" noProof="0" dirty="0"/>
          </a:p>
        </p:txBody>
      </p:sp>
      <p:pic>
        <p:nvPicPr>
          <p:cNvPr id="9" name="Picture 11"/>
          <p:cNvPicPr>
            <a:picLocks noChangeAspect="1"/>
          </p:cNvPicPr>
          <p:nvPr/>
        </p:nvPicPr>
        <p:blipFill>
          <a:blip r:embed="rId3">
            <a:duotone>
              <a:schemeClr val="accent1">
                <a:shade val="45000"/>
                <a:satMod val="135000"/>
              </a:schemeClr>
              <a:prstClr val="white"/>
            </a:duotone>
          </a:blip>
          <a:srcRect/>
          <a:stretch>
            <a:fillRect/>
          </a:stretch>
        </p:blipFill>
        <p:spPr>
          <a:xfrm>
            <a:off x="2214863" y="2727526"/>
            <a:ext cx="2579367" cy="2579367"/>
          </a:xfrm>
          <a:prstGeom prst="rect">
            <a:avLst/>
          </a:prstGeom>
        </p:spPr>
      </p:pic>
      <p:pic>
        <p:nvPicPr>
          <p:cNvPr id="10" name="Picture 9"/>
          <p:cNvPicPr>
            <a:picLocks noChangeAspect="1"/>
          </p:cNvPicPr>
          <p:nvPr/>
        </p:nvPicPr>
        <p:blipFill>
          <a:blip r:embed="rId4"/>
          <a:stretch>
            <a:fillRect/>
          </a:stretch>
        </p:blipFill>
        <p:spPr>
          <a:xfrm>
            <a:off x="9761482" y="4794032"/>
            <a:ext cx="2361600" cy="1994436"/>
          </a:xfrm>
          <a:prstGeom prst="rect">
            <a:avLst/>
          </a:prstGeom>
        </p:spPr>
      </p:pic>
      <p:pic>
        <p:nvPicPr>
          <p:cNvPr id="11" name="Picture 21"/>
          <p:cNvPicPr>
            <a:picLocks noChangeAspect="1"/>
          </p:cNvPicPr>
          <p:nvPr/>
        </p:nvPicPr>
        <p:blipFill>
          <a:blip r:embed="rId5">
            <a:duotone>
              <a:schemeClr val="accent6">
                <a:shade val="45000"/>
                <a:satMod val="135000"/>
              </a:schemeClr>
              <a:prstClr val="white"/>
            </a:duotone>
          </a:blip>
          <a:srcRect/>
          <a:stretch>
            <a:fillRect/>
          </a:stretch>
        </p:blipFill>
        <p:spPr>
          <a:xfrm>
            <a:off x="7612977" y="2825442"/>
            <a:ext cx="2383534" cy="2383534"/>
          </a:xfrm>
          <a:prstGeom prst="rect">
            <a:avLst/>
          </a:prstGeom>
        </p:spPr>
      </p:pic>
    </p:spTree>
    <p:extLst>
      <p:ext uri="{BB962C8B-B14F-4D97-AF65-F5344CB8AC3E}">
        <p14:creationId xmlns:p14="http://schemas.microsoft.com/office/powerpoint/2010/main" val="2331964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Placeholder 52"/>
          <p:cNvSpPr>
            <a:spLocks noGrp="1"/>
          </p:cNvSpPr>
          <p:nvPr>
            <p:ph type="body" sz="quarter" idx="13"/>
          </p:nvPr>
        </p:nvSpPr>
        <p:spPr/>
        <p:txBody>
          <a:bodyPr/>
          <a:lstStyle/>
          <a:p>
            <a:r>
              <a:rPr lang="en-GB" dirty="0"/>
              <a:t>There are usually restrictions for the regulator’s leadership to prevent a conflict of interest</a:t>
            </a:r>
          </a:p>
        </p:txBody>
      </p:sp>
      <p:sp>
        <p:nvSpPr>
          <p:cNvPr id="2" name="Slide Number Placeholder 1"/>
          <p:cNvSpPr>
            <a:spLocks noGrp="1"/>
          </p:cNvSpPr>
          <p:nvPr>
            <p:ph type="sldNum" sz="quarter" idx="4294967295"/>
          </p:nvPr>
        </p:nvSpPr>
        <p:spPr>
          <a:xfrm>
            <a:off x="9448800" y="6492875"/>
            <a:ext cx="2743200" cy="365125"/>
          </a:xfrm>
        </p:spPr>
        <p:txBody>
          <a:bodyPr/>
          <a:lstStyle/>
          <a:p>
            <a:fld id="{A36EBB71-1AEC-4D92-8A51-969FF0A7CB17}" type="slidenum">
              <a:rPr lang="en-GB" noProof="0" smtClean="0"/>
              <a:pPr/>
              <a:t>8</a:t>
            </a:fld>
            <a:endParaRPr lang="en-GB" noProof="0" dirty="0"/>
          </a:p>
        </p:txBody>
      </p:sp>
      <p:pic>
        <p:nvPicPr>
          <p:cNvPr id="4" name="Picture 3"/>
          <p:cNvPicPr>
            <a:picLocks noChangeAspect="1"/>
          </p:cNvPicPr>
          <p:nvPr/>
        </p:nvPicPr>
        <p:blipFill>
          <a:blip r:embed="rId3"/>
          <a:stretch>
            <a:fillRect/>
          </a:stretch>
        </p:blipFill>
        <p:spPr>
          <a:xfrm>
            <a:off x="9656228" y="4681001"/>
            <a:ext cx="2361600" cy="1994436"/>
          </a:xfrm>
          <a:prstGeom prst="rect">
            <a:avLst/>
          </a:prstGeom>
        </p:spPr>
      </p:pic>
      <p:pic>
        <p:nvPicPr>
          <p:cNvPr id="5" name="Picture 4"/>
          <p:cNvPicPr>
            <a:picLocks noChangeAspect="1"/>
          </p:cNvPicPr>
          <p:nvPr/>
        </p:nvPicPr>
        <p:blipFill>
          <a:blip r:embed="rId4"/>
          <a:stretch>
            <a:fillRect/>
          </a:stretch>
        </p:blipFill>
        <p:spPr>
          <a:xfrm>
            <a:off x="890700" y="1952181"/>
            <a:ext cx="8078400" cy="3524463"/>
          </a:xfrm>
          <a:prstGeom prst="rect">
            <a:avLst/>
          </a:prstGeom>
        </p:spPr>
      </p:pic>
      <p:sp>
        <p:nvSpPr>
          <p:cNvPr id="55" name="TextBox 54"/>
          <p:cNvSpPr txBox="1"/>
          <p:nvPr/>
        </p:nvSpPr>
        <p:spPr>
          <a:xfrm>
            <a:off x="1757314" y="1321893"/>
            <a:ext cx="7097486" cy="523220"/>
          </a:xfrm>
          <a:prstGeom prst="rect">
            <a:avLst/>
          </a:prstGeom>
          <a:noFill/>
        </p:spPr>
        <p:txBody>
          <a:bodyPr wrap="square" rtlCol="0">
            <a:spAutoFit/>
          </a:bodyPr>
          <a:lstStyle/>
          <a:p>
            <a:r>
              <a:rPr lang="en-US" sz="1400" dirty="0">
                <a:cs typeface="Calibri" panose="020F0502020204030204" pitchFamily="34" charset="0"/>
              </a:rPr>
              <a:t>Restrictions on regulator’s leadership after their term to accept government and/or sector positions related to the regulated sector, by sector</a:t>
            </a:r>
            <a:endParaRPr lang="en-GB" sz="1400" dirty="0">
              <a:cs typeface="Calibri" panose="020F0502020204030204" pitchFamily="34" charset="0"/>
            </a:endParaRPr>
          </a:p>
        </p:txBody>
      </p:sp>
      <p:sp>
        <p:nvSpPr>
          <p:cNvPr id="56" name="TextBox 55"/>
          <p:cNvSpPr txBox="1"/>
          <p:nvPr/>
        </p:nvSpPr>
        <p:spPr>
          <a:xfrm>
            <a:off x="678359" y="6214000"/>
            <a:ext cx="11165297" cy="307777"/>
          </a:xfrm>
          <a:prstGeom prst="rect">
            <a:avLst/>
          </a:prstGeom>
          <a:noFill/>
        </p:spPr>
        <p:txBody>
          <a:bodyPr wrap="square" rtlCol="0">
            <a:spAutoFit/>
          </a:bodyPr>
          <a:lstStyle/>
          <a:p>
            <a:r>
              <a:rPr lang="en-US" sz="1400" i="1" dirty="0"/>
              <a:t>Source(s): OECD (2021), Regulatory Policy Outlook 2021</a:t>
            </a:r>
            <a:endParaRPr lang="en-GB" sz="1400" i="1" dirty="0"/>
          </a:p>
        </p:txBody>
      </p:sp>
    </p:spTree>
    <p:extLst>
      <p:ext uri="{BB962C8B-B14F-4D97-AF65-F5344CB8AC3E}">
        <p14:creationId xmlns:p14="http://schemas.microsoft.com/office/powerpoint/2010/main" val="724379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Accountability and transparency</a:t>
            </a:r>
          </a:p>
        </p:txBody>
      </p:sp>
      <p:sp>
        <p:nvSpPr>
          <p:cNvPr id="3" name="Text Placeholder 2"/>
          <p:cNvSpPr>
            <a:spLocks noGrp="1"/>
          </p:cNvSpPr>
          <p:nvPr>
            <p:ph type="body" sz="quarter" idx="17"/>
          </p:nvPr>
        </p:nvSpPr>
        <p:spPr/>
        <p:txBody>
          <a:bodyPr/>
          <a:lstStyle/>
          <a:p>
            <a:r>
              <a:rPr lang="en-GB" dirty="0"/>
              <a:t>To ministers or legislature</a:t>
            </a:r>
          </a:p>
        </p:txBody>
      </p:sp>
      <p:sp>
        <p:nvSpPr>
          <p:cNvPr id="4" name="Text Placeholder 3"/>
          <p:cNvSpPr>
            <a:spLocks noGrp="1"/>
          </p:cNvSpPr>
          <p:nvPr>
            <p:ph type="body" sz="quarter" idx="18"/>
          </p:nvPr>
        </p:nvSpPr>
        <p:spPr/>
        <p:txBody>
          <a:bodyPr/>
          <a:lstStyle/>
          <a:p>
            <a:r>
              <a:rPr lang="en-GB" dirty="0"/>
              <a:t>To regulated entities</a:t>
            </a:r>
          </a:p>
        </p:txBody>
      </p:sp>
      <p:sp>
        <p:nvSpPr>
          <p:cNvPr id="5" name="Text Placeholder 4"/>
          <p:cNvSpPr>
            <a:spLocks noGrp="1"/>
          </p:cNvSpPr>
          <p:nvPr>
            <p:ph type="body" sz="quarter" idx="19"/>
          </p:nvPr>
        </p:nvSpPr>
        <p:spPr/>
        <p:txBody>
          <a:bodyPr/>
          <a:lstStyle/>
          <a:p>
            <a:r>
              <a:rPr lang="en-GB" dirty="0"/>
              <a:t>To the public</a:t>
            </a:r>
          </a:p>
        </p:txBody>
      </p:sp>
      <p:sp>
        <p:nvSpPr>
          <p:cNvPr id="6" name="Text Placeholder 5"/>
          <p:cNvSpPr>
            <a:spLocks noGrp="1"/>
          </p:cNvSpPr>
          <p:nvPr>
            <p:ph type="body" sz="quarter" idx="20"/>
          </p:nvPr>
        </p:nvSpPr>
        <p:spPr/>
        <p:txBody>
          <a:bodyPr/>
          <a:lstStyle/>
          <a:p>
            <a:pPr marL="285750" indent="-285750">
              <a:buFont typeface="Arial" panose="020B0604020202020204" pitchFamily="34" charset="0"/>
              <a:buChar char="•"/>
            </a:pPr>
            <a:r>
              <a:rPr lang="en-GB" dirty="0"/>
              <a:t>Statement of expectations </a:t>
            </a:r>
          </a:p>
          <a:p>
            <a:pPr marL="285750" indent="-285750">
              <a:buFont typeface="Arial" panose="020B0604020202020204" pitchFamily="34" charset="0"/>
              <a:buChar char="•"/>
            </a:pPr>
            <a:r>
              <a:rPr lang="en-GB" dirty="0"/>
              <a:t>Annual reporting on performance</a:t>
            </a:r>
          </a:p>
        </p:txBody>
      </p:sp>
      <p:sp>
        <p:nvSpPr>
          <p:cNvPr id="7" name="Text Placeholder 6"/>
          <p:cNvSpPr>
            <a:spLocks noGrp="1"/>
          </p:cNvSpPr>
          <p:nvPr>
            <p:ph type="body" sz="quarter" idx="21"/>
          </p:nvPr>
        </p:nvSpPr>
        <p:spPr/>
        <p:txBody>
          <a:bodyPr/>
          <a:lstStyle/>
          <a:p>
            <a:pPr marL="285750" indent="-285750">
              <a:buFont typeface="Arial" panose="020B0604020202020204" pitchFamily="34" charset="0"/>
              <a:buChar char="•"/>
            </a:pPr>
            <a:r>
              <a:rPr lang="en-GB" dirty="0"/>
              <a:t>Transparency of operational policies covering compliance as well as enforcement and decision reviews</a:t>
            </a:r>
          </a:p>
          <a:p>
            <a:pPr marL="285750" indent="-285750">
              <a:buFont typeface="Arial" panose="020B0604020202020204" pitchFamily="34" charset="0"/>
              <a:buChar char="•"/>
            </a:pPr>
            <a:r>
              <a:rPr lang="en-GB" dirty="0"/>
              <a:t>Avenues for complaint and redress, e.g. internal review of delegated decisions (e.g. of inspectors); right of appeal through judicial process </a:t>
            </a:r>
          </a:p>
        </p:txBody>
      </p:sp>
      <p:sp>
        <p:nvSpPr>
          <p:cNvPr id="8" name="Text Placeholder 7"/>
          <p:cNvSpPr>
            <a:spLocks noGrp="1"/>
          </p:cNvSpPr>
          <p:nvPr>
            <p:ph type="body" sz="quarter" idx="22"/>
          </p:nvPr>
        </p:nvSpPr>
        <p:spPr/>
        <p:txBody>
          <a:bodyPr/>
          <a:lstStyle/>
          <a:p>
            <a:pPr marL="285750" indent="-285750">
              <a:buFont typeface="Arial" panose="020B0604020202020204" pitchFamily="34" charset="0"/>
              <a:buChar char="•"/>
            </a:pPr>
            <a:r>
              <a:rPr lang="en-GB" dirty="0"/>
              <a:t>All major decisions made publicly available, complete with justification</a:t>
            </a:r>
          </a:p>
          <a:p>
            <a:pPr marL="285750" indent="-285750">
              <a:buFont typeface="Arial" panose="020B0604020202020204" pitchFamily="34" charset="0"/>
              <a:buChar char="•"/>
            </a:pPr>
            <a:r>
              <a:rPr lang="en-US" dirty="0"/>
              <a:t>Independent reviews of significant regulatory decisions as a matter of course</a:t>
            </a:r>
            <a:endParaRPr lang="en-GB" dirty="0"/>
          </a:p>
        </p:txBody>
      </p:sp>
      <p:sp>
        <p:nvSpPr>
          <p:cNvPr id="9" name="Slide Number Placeholder 8"/>
          <p:cNvSpPr>
            <a:spLocks noGrp="1"/>
          </p:cNvSpPr>
          <p:nvPr>
            <p:ph type="sldNum" sz="quarter" idx="25"/>
          </p:nvPr>
        </p:nvSpPr>
        <p:spPr/>
        <p:txBody>
          <a:bodyPr/>
          <a:lstStyle/>
          <a:p>
            <a:fld id="{A36EBB71-1AEC-4D92-8A51-969FF0A7CB17}" type="slidenum">
              <a:rPr lang="en-GB" noProof="0" smtClean="0"/>
              <a:pPr/>
              <a:t>9</a:t>
            </a:fld>
            <a:endParaRPr lang="en-GB" noProof="0" dirty="0"/>
          </a:p>
        </p:txBody>
      </p:sp>
      <p:pic>
        <p:nvPicPr>
          <p:cNvPr id="11" name="Picture 10"/>
          <p:cNvPicPr>
            <a:picLocks noChangeAspect="1"/>
          </p:cNvPicPr>
          <p:nvPr/>
        </p:nvPicPr>
        <p:blipFill>
          <a:blip r:embed="rId2"/>
          <a:stretch>
            <a:fillRect/>
          </a:stretch>
        </p:blipFill>
        <p:spPr>
          <a:xfrm>
            <a:off x="9622221" y="648151"/>
            <a:ext cx="2361600" cy="1999860"/>
          </a:xfrm>
          <a:prstGeom prst="rect">
            <a:avLst/>
          </a:prstGeom>
        </p:spPr>
      </p:pic>
    </p:spTree>
    <p:extLst>
      <p:ext uri="{BB962C8B-B14F-4D97-AF65-F5344CB8AC3E}">
        <p14:creationId xmlns:p14="http://schemas.microsoft.com/office/powerpoint/2010/main" val="625053800"/>
      </p:ext>
    </p:extLst>
  </p:cSld>
  <p:clrMapOvr>
    <a:masterClrMapping/>
  </p:clrMapOvr>
</p:sld>
</file>

<file path=ppt/theme/theme1.xml><?xml version="1.0" encoding="utf-8"?>
<a:theme xmlns:a="http://schemas.openxmlformats.org/drawingml/2006/main" name="EXD">
  <a:themeElements>
    <a:clrScheme name="Palette EXD ok">
      <a:dk1>
        <a:srgbClr val="3F3F3F"/>
      </a:dk1>
      <a:lt1>
        <a:sysClr val="window" lastClr="FFFFFF"/>
      </a:lt1>
      <a:dk2>
        <a:srgbClr val="264457"/>
      </a:dk2>
      <a:lt2>
        <a:srgbClr val="DFE3E5"/>
      </a:lt2>
      <a:accent1>
        <a:srgbClr val="004775"/>
      </a:accent1>
      <a:accent2>
        <a:srgbClr val="6EB03F"/>
      </a:accent2>
      <a:accent3>
        <a:srgbClr val="009999"/>
      </a:accent3>
      <a:accent4>
        <a:srgbClr val="047BC1"/>
      </a:accent4>
      <a:accent5>
        <a:srgbClr val="00ACD5"/>
      </a:accent5>
      <a:accent6>
        <a:srgbClr val="993366"/>
      </a:accent6>
      <a:hlink>
        <a:srgbClr val="003557"/>
      </a:hlink>
      <a:folHlink>
        <a:srgbClr val="783E78"/>
      </a:folHlink>
    </a:clrScheme>
    <a:fontScheme name="EXD PPT font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EXD.pptx" id="{4C9EB48D-2543-4DCE-9BAC-C69ED680E2DD}" vid="{92C48F2B-90B7-47DE-9E0D-D412081425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FC64A19AD69964D8227650B79899943" ma:contentTypeVersion="9" ma:contentTypeDescription="Create a new document." ma:contentTypeScope="" ma:versionID="61e0f3f4801b4682877032ecc893a8d3">
  <xsd:schema xmlns:xsd="http://www.w3.org/2001/XMLSchema" xmlns:xs="http://www.w3.org/2001/XMLSchema" xmlns:p="http://schemas.microsoft.com/office/2006/metadata/properties" xmlns:ns2="7e8aa4b9-813f-4450-946e-329262f8bdf2" targetNamespace="http://schemas.microsoft.com/office/2006/metadata/properties" ma:root="true" ma:fieldsID="b9de5183be5cb23b7a9d299601ec2a0f" ns2:_="">
    <xsd:import namespace="7e8aa4b9-813f-4450-946e-329262f8bdf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aa4b9-813f-4450-946e-329262f8b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0C3171-CF2D-4606-AD2F-AF975F1F1835}">
  <ds:schemaRefs>
    <ds:schemaRef ds:uri="http://schemas.microsoft.com/sharepoint/v3/contenttype/forms"/>
  </ds:schemaRefs>
</ds:datastoreItem>
</file>

<file path=customXml/itemProps2.xml><?xml version="1.0" encoding="utf-8"?>
<ds:datastoreItem xmlns:ds="http://schemas.openxmlformats.org/officeDocument/2006/customXml" ds:itemID="{CACFB655-E1F1-4862-9D06-50C8F7965B6F}">
  <ds:schemaRefs>
    <ds:schemaRef ds:uri="7e8aa4b9-813f-4450-946e-329262f8bd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79D9E2F-99B8-4F49-9E24-38EBC10AEE05}">
  <ds:schemaRefs>
    <ds:schemaRef ds:uri="7e8aa4b9-813f-4450-946e-329262f8bdf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Presentation_EXD</Template>
  <TotalTime>718</TotalTime>
  <Words>1978</Words>
  <Application>Microsoft Macintosh PowerPoint</Application>
  <PresentationFormat>Widescreen</PresentationFormat>
  <Paragraphs>267</Paragraphs>
  <Slides>28</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Arial Narrow</vt:lpstr>
      <vt:lpstr>Bahnschrift SemiBold SemiConden</vt:lpstr>
      <vt:lpstr>Calibri</vt:lpstr>
      <vt:lpstr>Calibri Light</vt:lpstr>
      <vt:lpstr>Segoe UI</vt:lpstr>
      <vt:lpstr>Verdana</vt:lpstr>
      <vt:lpstr>Wingdings</vt:lpstr>
      <vt:lpstr>EXD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Accountable to whom?</vt:lpstr>
      <vt:lpstr>Ontario’s Administrative Authority model  for regulating to advance a circular economy  </vt:lpstr>
      <vt:lpstr>Linear Economy</vt:lpstr>
      <vt:lpstr>Circular Economy: Producer responsibility</vt:lpstr>
      <vt:lpstr>RPRA Ontario’s circular economy regulator </vt:lpstr>
      <vt:lpstr>Ontario’s Delegated administrative authority model: third-party governance </vt:lpstr>
      <vt:lpstr>Ontario’s administrative authorities  </vt:lpstr>
      <vt:lpstr>Operating Model</vt:lpstr>
      <vt:lpstr>Key Roles and Responsibilities</vt:lpstr>
      <vt:lpstr>AA Governance Framework</vt:lpstr>
      <vt:lpstr>benefits and Challenges  </vt:lpstr>
      <vt:lpstr>How will regulators keep up?</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LANGEN Vincent, GOV/REG</dc:creator>
  <cp:lastModifiedBy>Hilary Reid Evans</cp:lastModifiedBy>
  <cp:revision>56</cp:revision>
  <dcterms:created xsi:type="dcterms:W3CDTF">2022-05-30T10:42:22Z</dcterms:created>
  <dcterms:modified xsi:type="dcterms:W3CDTF">2022-06-08T14:15:19Z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0x0101000FC64A19AD69964D8227650B79899943</vt:lpwstr>
  </property>
</Properties>
</file>